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90" r:id="rId4"/>
    <p:sldId id="258" r:id="rId5"/>
    <p:sldId id="261" r:id="rId6"/>
    <p:sldId id="291" r:id="rId7"/>
    <p:sldId id="262" r:id="rId8"/>
    <p:sldId id="265" r:id="rId9"/>
    <p:sldId id="292" r:id="rId10"/>
    <p:sldId id="263" r:id="rId11"/>
    <p:sldId id="264" r:id="rId12"/>
    <p:sldId id="269" r:id="rId13"/>
    <p:sldId id="277" r:id="rId14"/>
    <p:sldId id="287" r:id="rId15"/>
    <p:sldId id="288" r:id="rId16"/>
    <p:sldId id="289" r:id="rId17"/>
    <p:sldId id="270" r:id="rId18"/>
    <p:sldId id="272" r:id="rId19"/>
    <p:sldId id="273" r:id="rId20"/>
    <p:sldId id="285" r:id="rId21"/>
    <p:sldId id="286" r:id="rId22"/>
    <p:sldId id="271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54E"/>
    <a:srgbClr val="C10019"/>
    <a:srgbClr val="FF0015"/>
    <a:srgbClr val="FF0000"/>
    <a:srgbClr val="E6AD4E"/>
    <a:srgbClr val="20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6F568F-C2B4-564C-AB3F-D84FFA3ADCDE}" v="444" dt="2023-05-22T18:25:38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5"/>
    <p:restoredTop sz="94718"/>
  </p:normalViewPr>
  <p:slideViewPr>
    <p:cSldViewPr snapToGrid="0">
      <p:cViewPr varScale="1">
        <p:scale>
          <a:sx n="117" d="100"/>
          <a:sy n="117" d="100"/>
        </p:scale>
        <p:origin x="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il Kuriachan" userId="687e57b9-0402-4953-9ec2-5b6ca9a33b47" providerId="ADAL" clId="{D7A4DD0A-C4F6-4515-9C54-C1DCF0EAB359}"/>
    <pc:docChg chg="undo custSel addSld delSld modSld sldOrd modMainMaster">
      <pc:chgData name="Binil Kuriachan" userId="687e57b9-0402-4953-9ec2-5b6ca9a33b47" providerId="ADAL" clId="{D7A4DD0A-C4F6-4515-9C54-C1DCF0EAB359}" dt="2023-04-16T09:59:15.778" v="3461" actId="20577"/>
      <pc:docMkLst>
        <pc:docMk/>
      </pc:docMkLst>
      <pc:sldChg chg="addSp delSp modSp mod">
        <pc:chgData name="Binil Kuriachan" userId="687e57b9-0402-4953-9ec2-5b6ca9a33b47" providerId="ADAL" clId="{D7A4DD0A-C4F6-4515-9C54-C1DCF0EAB359}" dt="2023-04-15T08:22:31.534" v="2685" actId="1076"/>
        <pc:sldMkLst>
          <pc:docMk/>
          <pc:sldMk cId="2472462388" sldId="256"/>
        </pc:sldMkLst>
        <pc:spChg chg="mod">
          <ac:chgData name="Binil Kuriachan" userId="687e57b9-0402-4953-9ec2-5b6ca9a33b47" providerId="ADAL" clId="{D7A4DD0A-C4F6-4515-9C54-C1DCF0EAB359}" dt="2023-04-15T08:22:25.421" v="2684" actId="1076"/>
          <ac:spMkLst>
            <pc:docMk/>
            <pc:sldMk cId="2472462388" sldId="256"/>
            <ac:spMk id="2" creationId="{70C79804-F078-D161-875A-39648631AD20}"/>
          </ac:spMkLst>
        </pc:spChg>
        <pc:spChg chg="add mod ord">
          <ac:chgData name="Binil Kuriachan" userId="687e57b9-0402-4953-9ec2-5b6ca9a33b47" providerId="ADAL" clId="{D7A4DD0A-C4F6-4515-9C54-C1DCF0EAB359}" dt="2023-04-15T08:22:31.534" v="2685" actId="1076"/>
          <ac:spMkLst>
            <pc:docMk/>
            <pc:sldMk cId="2472462388" sldId="256"/>
            <ac:spMk id="3" creationId="{724E9B93-6671-53F3-A3EC-F42AA2E81BD8}"/>
          </ac:spMkLst>
        </pc:spChg>
        <pc:spChg chg="del mod">
          <ac:chgData name="Binil Kuriachan" userId="687e57b9-0402-4953-9ec2-5b6ca9a33b47" providerId="ADAL" clId="{D7A4DD0A-C4F6-4515-9C54-C1DCF0EAB359}" dt="2023-04-01T09:48:19.171" v="44" actId="478"/>
          <ac:spMkLst>
            <pc:docMk/>
            <pc:sldMk cId="2472462388" sldId="256"/>
            <ac:spMk id="3" creationId="{B34E38E3-0986-96F5-EFC0-CE884410F903}"/>
          </ac:spMkLst>
        </pc:spChg>
      </pc:sldChg>
      <pc:sldChg chg="addSp delSp modSp mod">
        <pc:chgData name="Binil Kuriachan" userId="687e57b9-0402-4953-9ec2-5b6ca9a33b47" providerId="ADAL" clId="{D7A4DD0A-C4F6-4515-9C54-C1DCF0EAB359}" dt="2023-04-01T10:41:56.802" v="502" actId="404"/>
        <pc:sldMkLst>
          <pc:docMk/>
          <pc:sldMk cId="467846072" sldId="257"/>
        </pc:sldMkLst>
        <pc:spChg chg="mod">
          <ac:chgData name="Binil Kuriachan" userId="687e57b9-0402-4953-9ec2-5b6ca9a33b47" providerId="ADAL" clId="{D7A4DD0A-C4F6-4515-9C54-C1DCF0EAB359}" dt="2023-04-01T10:20:09.889" v="207" actId="207"/>
          <ac:spMkLst>
            <pc:docMk/>
            <pc:sldMk cId="467846072" sldId="257"/>
            <ac:spMk id="2" creationId="{D0A61FF0-11A7-1FD7-E27A-B6772163FEC3}"/>
          </ac:spMkLst>
        </pc:spChg>
        <pc:spChg chg="mod">
          <ac:chgData name="Binil Kuriachan" userId="687e57b9-0402-4953-9ec2-5b6ca9a33b47" providerId="ADAL" clId="{D7A4DD0A-C4F6-4515-9C54-C1DCF0EAB359}" dt="2023-04-01T10:39:07.637" v="446" actId="14100"/>
          <ac:spMkLst>
            <pc:docMk/>
            <pc:sldMk cId="467846072" sldId="257"/>
            <ac:spMk id="3" creationId="{15ACA179-378A-26D8-FA58-4D7782DEAE1D}"/>
          </ac:spMkLst>
        </pc:spChg>
        <pc:spChg chg="add del mod">
          <ac:chgData name="Binil Kuriachan" userId="687e57b9-0402-4953-9ec2-5b6ca9a33b47" providerId="ADAL" clId="{D7A4DD0A-C4F6-4515-9C54-C1DCF0EAB359}" dt="2023-04-01T09:49:53.413" v="63" actId="478"/>
          <ac:spMkLst>
            <pc:docMk/>
            <pc:sldMk cId="467846072" sldId="257"/>
            <ac:spMk id="4" creationId="{99650645-DAB7-BE55-31F2-03BF142F5FEB}"/>
          </ac:spMkLst>
        </pc:spChg>
        <pc:spChg chg="add mod">
          <ac:chgData name="Binil Kuriachan" userId="687e57b9-0402-4953-9ec2-5b6ca9a33b47" providerId="ADAL" clId="{D7A4DD0A-C4F6-4515-9C54-C1DCF0EAB359}" dt="2023-04-01T10:41:46.089" v="500" actId="404"/>
          <ac:spMkLst>
            <pc:docMk/>
            <pc:sldMk cId="467846072" sldId="257"/>
            <ac:spMk id="5" creationId="{0A667F2E-6212-64DE-D6E1-77E1B34527A6}"/>
          </ac:spMkLst>
        </pc:spChg>
        <pc:spChg chg="add mod">
          <ac:chgData name="Binil Kuriachan" userId="687e57b9-0402-4953-9ec2-5b6ca9a33b47" providerId="ADAL" clId="{D7A4DD0A-C4F6-4515-9C54-C1DCF0EAB359}" dt="2023-04-01T10:41:39.926" v="499" actId="404"/>
          <ac:spMkLst>
            <pc:docMk/>
            <pc:sldMk cId="467846072" sldId="257"/>
            <ac:spMk id="6" creationId="{F2240AC1-3EFF-C72B-70E3-50B57CCC7292}"/>
          </ac:spMkLst>
        </pc:spChg>
        <pc:spChg chg="add mod">
          <ac:chgData name="Binil Kuriachan" userId="687e57b9-0402-4953-9ec2-5b6ca9a33b47" providerId="ADAL" clId="{D7A4DD0A-C4F6-4515-9C54-C1DCF0EAB359}" dt="2023-04-01T10:41:53.316" v="501" actId="404"/>
          <ac:spMkLst>
            <pc:docMk/>
            <pc:sldMk cId="467846072" sldId="257"/>
            <ac:spMk id="7" creationId="{4F8A7B1C-E32B-E74F-B078-4AB05AF2739F}"/>
          </ac:spMkLst>
        </pc:spChg>
        <pc:spChg chg="add mod">
          <ac:chgData name="Binil Kuriachan" userId="687e57b9-0402-4953-9ec2-5b6ca9a33b47" providerId="ADAL" clId="{D7A4DD0A-C4F6-4515-9C54-C1DCF0EAB359}" dt="2023-04-01T10:41:56.802" v="502" actId="404"/>
          <ac:spMkLst>
            <pc:docMk/>
            <pc:sldMk cId="467846072" sldId="257"/>
            <ac:spMk id="8" creationId="{B06E82EC-4883-4C1A-97EF-6EFD0026BB34}"/>
          </ac:spMkLst>
        </pc:spChg>
      </pc:sldChg>
      <pc:sldChg chg="addSp modSp del mod">
        <pc:chgData name="Binil Kuriachan" userId="687e57b9-0402-4953-9ec2-5b6ca9a33b47" providerId="ADAL" clId="{D7A4DD0A-C4F6-4515-9C54-C1DCF0EAB359}" dt="2023-04-01T10:12:25.955" v="85" actId="47"/>
        <pc:sldMkLst>
          <pc:docMk/>
          <pc:sldMk cId="1698794400" sldId="258"/>
        </pc:sldMkLst>
        <pc:spChg chg="add mod">
          <ac:chgData name="Binil Kuriachan" userId="687e57b9-0402-4953-9ec2-5b6ca9a33b47" providerId="ADAL" clId="{D7A4DD0A-C4F6-4515-9C54-C1DCF0EAB359}" dt="2023-04-01T10:11:53.739" v="84" actId="20577"/>
          <ac:spMkLst>
            <pc:docMk/>
            <pc:sldMk cId="1698794400" sldId="258"/>
            <ac:spMk id="2" creationId="{0847F7A2-4484-9826-086F-EFB007AEA88A}"/>
          </ac:spMkLst>
        </pc:spChg>
      </pc:sldChg>
      <pc:sldChg chg="addSp delSp modSp new mod">
        <pc:chgData name="Binil Kuriachan" userId="687e57b9-0402-4953-9ec2-5b6ca9a33b47" providerId="ADAL" clId="{D7A4DD0A-C4F6-4515-9C54-C1DCF0EAB359}" dt="2023-04-02T05:01:12.073" v="899" actId="404"/>
        <pc:sldMkLst>
          <pc:docMk/>
          <pc:sldMk cId="2387769595" sldId="258"/>
        </pc:sldMkLst>
        <pc:spChg chg="mod">
          <ac:chgData name="Binil Kuriachan" userId="687e57b9-0402-4953-9ec2-5b6ca9a33b47" providerId="ADAL" clId="{D7A4DD0A-C4F6-4515-9C54-C1DCF0EAB359}" dt="2023-04-01T13:39:45.951" v="691" actId="207"/>
          <ac:spMkLst>
            <pc:docMk/>
            <pc:sldMk cId="2387769595" sldId="258"/>
            <ac:spMk id="2" creationId="{4920BFEF-A107-15D2-C609-94C54DFB0191}"/>
          </ac:spMkLst>
        </pc:spChg>
        <pc:spChg chg="add del">
          <ac:chgData name="Binil Kuriachan" userId="687e57b9-0402-4953-9ec2-5b6ca9a33b47" providerId="ADAL" clId="{D7A4DD0A-C4F6-4515-9C54-C1DCF0EAB359}" dt="2023-04-01T10:17:35.910" v="97"/>
          <ac:spMkLst>
            <pc:docMk/>
            <pc:sldMk cId="2387769595" sldId="258"/>
            <ac:spMk id="3" creationId="{1E6AE704-F1C9-F18D-2899-5F41C7C2C6DE}"/>
          </ac:spMkLst>
        </pc:spChg>
        <pc:spChg chg="add del mod">
          <ac:chgData name="Binil Kuriachan" userId="687e57b9-0402-4953-9ec2-5b6ca9a33b47" providerId="ADAL" clId="{D7A4DD0A-C4F6-4515-9C54-C1DCF0EAB359}" dt="2023-04-01T10:17:09.315" v="96"/>
          <ac:spMkLst>
            <pc:docMk/>
            <pc:sldMk cId="2387769595" sldId="258"/>
            <ac:spMk id="4" creationId="{3287345B-3D66-5064-F71B-3B2A848C5CD2}"/>
          </ac:spMkLst>
        </pc:spChg>
        <pc:spChg chg="add mod">
          <ac:chgData name="Binil Kuriachan" userId="687e57b9-0402-4953-9ec2-5b6ca9a33b47" providerId="ADAL" clId="{D7A4DD0A-C4F6-4515-9C54-C1DCF0EAB359}" dt="2023-04-02T05:01:12.073" v="899" actId="404"/>
          <ac:spMkLst>
            <pc:docMk/>
            <pc:sldMk cId="2387769595" sldId="258"/>
            <ac:spMk id="5" creationId="{54EBF3B4-89E0-4B65-9AE1-2093299607CC}"/>
          </ac:spMkLst>
        </pc:spChg>
        <pc:spChg chg="add mod">
          <ac:chgData name="Binil Kuriachan" userId="687e57b9-0402-4953-9ec2-5b6ca9a33b47" providerId="ADAL" clId="{D7A4DD0A-C4F6-4515-9C54-C1DCF0EAB359}" dt="2023-04-01T10:45:22.481" v="516" actId="207"/>
          <ac:spMkLst>
            <pc:docMk/>
            <pc:sldMk cId="2387769595" sldId="258"/>
            <ac:spMk id="6" creationId="{1CFE20A8-BDED-2590-F69B-4ECA78B28BF2}"/>
          </ac:spMkLst>
        </pc:spChg>
        <pc:spChg chg="add mod">
          <ac:chgData name="Binil Kuriachan" userId="687e57b9-0402-4953-9ec2-5b6ca9a33b47" providerId="ADAL" clId="{D7A4DD0A-C4F6-4515-9C54-C1DCF0EAB359}" dt="2023-04-01T10:27:18.714" v="248" actId="1076"/>
          <ac:spMkLst>
            <pc:docMk/>
            <pc:sldMk cId="2387769595" sldId="258"/>
            <ac:spMk id="10" creationId="{BD05DF35-E0AD-C6C1-6493-F9C262687B83}"/>
          </ac:spMkLst>
        </pc:spChg>
        <pc:spChg chg="add mod">
          <ac:chgData name="Binil Kuriachan" userId="687e57b9-0402-4953-9ec2-5b6ca9a33b47" providerId="ADAL" clId="{D7A4DD0A-C4F6-4515-9C54-C1DCF0EAB359}" dt="2023-04-01T10:27:22.166" v="249" actId="1076"/>
          <ac:spMkLst>
            <pc:docMk/>
            <pc:sldMk cId="2387769595" sldId="258"/>
            <ac:spMk id="11" creationId="{37254AED-6327-7224-0009-584E3C23FB77}"/>
          </ac:spMkLst>
        </pc:spChg>
        <pc:spChg chg="add mod">
          <ac:chgData name="Binil Kuriachan" userId="687e57b9-0402-4953-9ec2-5b6ca9a33b47" providerId="ADAL" clId="{D7A4DD0A-C4F6-4515-9C54-C1DCF0EAB359}" dt="2023-04-01T10:26:43.980" v="240" actId="1076"/>
          <ac:spMkLst>
            <pc:docMk/>
            <pc:sldMk cId="2387769595" sldId="258"/>
            <ac:spMk id="12" creationId="{AA6A83B0-DECA-319D-5FE8-32B6D1FD17E0}"/>
          </ac:spMkLst>
        </pc:spChg>
        <pc:spChg chg="add mod">
          <ac:chgData name="Binil Kuriachan" userId="687e57b9-0402-4953-9ec2-5b6ca9a33b47" providerId="ADAL" clId="{D7A4DD0A-C4F6-4515-9C54-C1DCF0EAB359}" dt="2023-04-01T10:27:38.043" v="252" actId="14100"/>
          <ac:spMkLst>
            <pc:docMk/>
            <pc:sldMk cId="2387769595" sldId="258"/>
            <ac:spMk id="13" creationId="{6A0A6A14-0B76-987E-6A28-4370924C03C6}"/>
          </ac:spMkLst>
        </pc:spChg>
        <pc:spChg chg="add mod">
          <ac:chgData name="Binil Kuriachan" userId="687e57b9-0402-4953-9ec2-5b6ca9a33b47" providerId="ADAL" clId="{D7A4DD0A-C4F6-4515-9C54-C1DCF0EAB359}" dt="2023-04-01T10:43:49.235" v="510" actId="1076"/>
          <ac:spMkLst>
            <pc:docMk/>
            <pc:sldMk cId="2387769595" sldId="258"/>
            <ac:spMk id="14" creationId="{CAC93958-14B7-A5CC-9ECD-135964179435}"/>
          </ac:spMkLst>
        </pc:spChg>
        <pc:picChg chg="add del mod">
          <ac:chgData name="Binil Kuriachan" userId="687e57b9-0402-4953-9ec2-5b6ca9a33b47" providerId="ADAL" clId="{D7A4DD0A-C4F6-4515-9C54-C1DCF0EAB359}" dt="2023-04-01T10:23:36.157" v="216" actId="478"/>
          <ac:picMkLst>
            <pc:docMk/>
            <pc:sldMk cId="2387769595" sldId="258"/>
            <ac:picMk id="7" creationId="{5B674501-C90D-1C34-E5BB-DEC4D87E389B}"/>
          </ac:picMkLst>
        </pc:picChg>
        <pc:picChg chg="add mod">
          <ac:chgData name="Binil Kuriachan" userId="687e57b9-0402-4953-9ec2-5b6ca9a33b47" providerId="ADAL" clId="{D7A4DD0A-C4F6-4515-9C54-C1DCF0EAB359}" dt="2023-04-01T10:46:50.834" v="572" actId="14100"/>
          <ac:picMkLst>
            <pc:docMk/>
            <pc:sldMk cId="2387769595" sldId="258"/>
            <ac:picMk id="9" creationId="{6B5C8BCE-7DB9-7422-25F4-7D260DB7B6B4}"/>
          </ac:picMkLst>
        </pc:picChg>
        <pc:picChg chg="add del mod">
          <ac:chgData name="Binil Kuriachan" userId="687e57b9-0402-4953-9ec2-5b6ca9a33b47" providerId="ADAL" clId="{D7A4DD0A-C4F6-4515-9C54-C1DCF0EAB359}" dt="2023-04-01T10:44:52.195" v="513" actId="478"/>
          <ac:picMkLst>
            <pc:docMk/>
            <pc:sldMk cId="2387769595" sldId="258"/>
            <ac:picMk id="1026" creationId="{7E547B69-8DF4-EFDC-2497-AA3B458A3CE2}"/>
          </ac:picMkLst>
        </pc:picChg>
      </pc:sldChg>
      <pc:sldChg chg="modSp new mod">
        <pc:chgData name="Binil Kuriachan" userId="687e57b9-0402-4953-9ec2-5b6ca9a33b47" providerId="ADAL" clId="{D7A4DD0A-C4F6-4515-9C54-C1DCF0EAB359}" dt="2023-04-15T08:19:16.767" v="2665" actId="6549"/>
        <pc:sldMkLst>
          <pc:docMk/>
          <pc:sldMk cId="3930444487" sldId="259"/>
        </pc:sldMkLst>
        <pc:spChg chg="mod">
          <ac:chgData name="Binil Kuriachan" userId="687e57b9-0402-4953-9ec2-5b6ca9a33b47" providerId="ADAL" clId="{D7A4DD0A-C4F6-4515-9C54-C1DCF0EAB359}" dt="2023-04-01T10:46:28.218" v="571" actId="108"/>
          <ac:spMkLst>
            <pc:docMk/>
            <pc:sldMk cId="3930444487" sldId="259"/>
            <ac:spMk id="2" creationId="{254FBA40-3380-79E9-7BA2-80446215E030}"/>
          </ac:spMkLst>
        </pc:spChg>
        <pc:spChg chg="mod">
          <ac:chgData name="Binil Kuriachan" userId="687e57b9-0402-4953-9ec2-5b6ca9a33b47" providerId="ADAL" clId="{D7A4DD0A-C4F6-4515-9C54-C1DCF0EAB359}" dt="2023-04-15T08:19:16.767" v="2665" actId="6549"/>
          <ac:spMkLst>
            <pc:docMk/>
            <pc:sldMk cId="3930444487" sldId="259"/>
            <ac:spMk id="3" creationId="{48D371CC-4DFF-3C99-B8E0-F24922CF2C30}"/>
          </ac:spMkLst>
        </pc:spChg>
        <pc:spChg chg="mod">
          <ac:chgData name="Binil Kuriachan" userId="687e57b9-0402-4953-9ec2-5b6ca9a33b47" providerId="ADAL" clId="{D7A4DD0A-C4F6-4515-9C54-C1DCF0EAB359}" dt="2023-04-01T10:20:26.129" v="209" actId="14100"/>
          <ac:spMkLst>
            <pc:docMk/>
            <pc:sldMk cId="3930444487" sldId="259"/>
            <ac:spMk id="112" creationId="{00000000-0000-0000-0000-000000000000}"/>
          </ac:spMkLst>
        </pc:spChg>
        <pc:picChg chg="mod">
          <ac:chgData name="Binil Kuriachan" userId="687e57b9-0402-4953-9ec2-5b6ca9a33b47" providerId="ADAL" clId="{D7A4DD0A-C4F6-4515-9C54-C1DCF0EAB359}" dt="2023-04-01T10:25:40.328" v="227" actId="1076"/>
          <ac:picMkLst>
            <pc:docMk/>
            <pc:sldMk cId="3930444487" sldId="259"/>
            <ac:picMk id="117" creationId="{00000000-0000-0000-0000-000000000000}"/>
          </ac:picMkLst>
        </pc:picChg>
      </pc:sldChg>
      <pc:sldChg chg="modSp new mod">
        <pc:chgData name="Binil Kuriachan" userId="687e57b9-0402-4953-9ec2-5b6ca9a33b47" providerId="ADAL" clId="{D7A4DD0A-C4F6-4515-9C54-C1DCF0EAB359}" dt="2023-04-02T08:07:58.180" v="1525" actId="20577"/>
        <pc:sldMkLst>
          <pc:docMk/>
          <pc:sldMk cId="767191710" sldId="260"/>
        </pc:sldMkLst>
        <pc:spChg chg="mod">
          <ac:chgData name="Binil Kuriachan" userId="687e57b9-0402-4953-9ec2-5b6ca9a33b47" providerId="ADAL" clId="{D7A4DD0A-C4F6-4515-9C54-C1DCF0EAB359}" dt="2023-04-01T13:27:49.192" v="614" actId="20577"/>
          <ac:spMkLst>
            <pc:docMk/>
            <pc:sldMk cId="767191710" sldId="260"/>
            <ac:spMk id="2" creationId="{2E78E7A1-57C7-C91C-0B43-EDDA1946D0E3}"/>
          </ac:spMkLst>
        </pc:spChg>
        <pc:spChg chg="mod">
          <ac:chgData name="Binil Kuriachan" userId="687e57b9-0402-4953-9ec2-5b6ca9a33b47" providerId="ADAL" clId="{D7A4DD0A-C4F6-4515-9C54-C1DCF0EAB359}" dt="2023-04-02T08:07:58.180" v="1525" actId="20577"/>
          <ac:spMkLst>
            <pc:docMk/>
            <pc:sldMk cId="767191710" sldId="260"/>
            <ac:spMk id="3" creationId="{36BA239D-F64B-2A0E-09E1-CEBDA516BDF0}"/>
          </ac:spMkLst>
        </pc:spChg>
      </pc:sldChg>
      <pc:sldChg chg="new del">
        <pc:chgData name="Binil Kuriachan" userId="687e57b9-0402-4953-9ec2-5b6ca9a33b47" providerId="ADAL" clId="{D7A4DD0A-C4F6-4515-9C54-C1DCF0EAB359}" dt="2023-04-01T12:25:13.987" v="574" actId="47"/>
        <pc:sldMkLst>
          <pc:docMk/>
          <pc:sldMk cId="872239341" sldId="260"/>
        </pc:sldMkLst>
      </pc:sldChg>
      <pc:sldChg chg="addSp delSp modSp new mod ord">
        <pc:chgData name="Binil Kuriachan" userId="687e57b9-0402-4953-9ec2-5b6ca9a33b47" providerId="ADAL" clId="{D7A4DD0A-C4F6-4515-9C54-C1DCF0EAB359}" dt="2023-04-02T05:13:00.619" v="937"/>
        <pc:sldMkLst>
          <pc:docMk/>
          <pc:sldMk cId="3195160769" sldId="261"/>
        </pc:sldMkLst>
        <pc:spChg chg="mod">
          <ac:chgData name="Binil Kuriachan" userId="687e57b9-0402-4953-9ec2-5b6ca9a33b47" providerId="ADAL" clId="{D7A4DD0A-C4F6-4515-9C54-C1DCF0EAB359}" dt="2023-04-01T13:34:11.926" v="656" actId="20577"/>
          <ac:spMkLst>
            <pc:docMk/>
            <pc:sldMk cId="3195160769" sldId="261"/>
            <ac:spMk id="2" creationId="{945B13C7-43CA-D728-3197-0B7C26026237}"/>
          </ac:spMkLst>
        </pc:spChg>
        <pc:spChg chg="mod">
          <ac:chgData name="Binil Kuriachan" userId="687e57b9-0402-4953-9ec2-5b6ca9a33b47" providerId="ADAL" clId="{D7A4DD0A-C4F6-4515-9C54-C1DCF0EAB359}" dt="2023-04-01T13:36:04.751" v="670" actId="2710"/>
          <ac:spMkLst>
            <pc:docMk/>
            <pc:sldMk cId="3195160769" sldId="261"/>
            <ac:spMk id="3" creationId="{3B9D5913-9561-3236-B36C-58822E14FE26}"/>
          </ac:spMkLst>
        </pc:spChg>
        <pc:spChg chg="add del mod">
          <ac:chgData name="Binil Kuriachan" userId="687e57b9-0402-4953-9ec2-5b6ca9a33b47" providerId="ADAL" clId="{D7A4DD0A-C4F6-4515-9C54-C1DCF0EAB359}" dt="2023-04-01T13:36:19.375" v="674"/>
          <ac:spMkLst>
            <pc:docMk/>
            <pc:sldMk cId="3195160769" sldId="261"/>
            <ac:spMk id="6" creationId="{808ABCF9-2F7F-8C35-1A99-3EFFE535F0BD}"/>
          </ac:spMkLst>
        </pc:spChg>
        <pc:spChg chg="add mod">
          <ac:chgData name="Binil Kuriachan" userId="687e57b9-0402-4953-9ec2-5b6ca9a33b47" providerId="ADAL" clId="{D7A4DD0A-C4F6-4515-9C54-C1DCF0EAB359}" dt="2023-04-01T13:36:32.324" v="676" actId="1076"/>
          <ac:spMkLst>
            <pc:docMk/>
            <pc:sldMk cId="3195160769" sldId="261"/>
            <ac:spMk id="7" creationId="{DE1EF845-5C92-1AF6-9D4D-761E7F1EC1A1}"/>
          </ac:spMkLst>
        </pc:spChg>
        <pc:picChg chg="add mod">
          <ac:chgData name="Binil Kuriachan" userId="687e57b9-0402-4953-9ec2-5b6ca9a33b47" providerId="ADAL" clId="{D7A4DD0A-C4F6-4515-9C54-C1DCF0EAB359}" dt="2023-04-01T13:36:35.880" v="677" actId="1076"/>
          <ac:picMkLst>
            <pc:docMk/>
            <pc:sldMk cId="3195160769" sldId="261"/>
            <ac:picMk id="4" creationId="{485781D1-92A8-6102-F322-8501BBC96257}"/>
          </ac:picMkLst>
        </pc:picChg>
        <pc:picChg chg="add mod">
          <ac:chgData name="Binil Kuriachan" userId="687e57b9-0402-4953-9ec2-5b6ca9a33b47" providerId="ADAL" clId="{D7A4DD0A-C4F6-4515-9C54-C1DCF0EAB359}" dt="2023-04-01T13:38:10.189" v="682" actId="1076"/>
          <ac:picMkLst>
            <pc:docMk/>
            <pc:sldMk cId="3195160769" sldId="261"/>
            <ac:picMk id="5" creationId="{D0777610-EFAE-5D0D-6222-76596338593B}"/>
          </ac:picMkLst>
        </pc:picChg>
      </pc:sldChg>
      <pc:sldChg chg="addSp delSp modSp new mod">
        <pc:chgData name="Binil Kuriachan" userId="687e57b9-0402-4953-9ec2-5b6ca9a33b47" providerId="ADAL" clId="{D7A4DD0A-C4F6-4515-9C54-C1DCF0EAB359}" dt="2023-04-02T08:02:34.168" v="1514" actId="1076"/>
        <pc:sldMkLst>
          <pc:docMk/>
          <pc:sldMk cId="3793034613" sldId="262"/>
        </pc:sldMkLst>
        <pc:spChg chg="mod">
          <ac:chgData name="Binil Kuriachan" userId="687e57b9-0402-4953-9ec2-5b6ca9a33b47" providerId="ADAL" clId="{D7A4DD0A-C4F6-4515-9C54-C1DCF0EAB359}" dt="2023-04-02T06:11:59.465" v="1404" actId="20577"/>
          <ac:spMkLst>
            <pc:docMk/>
            <pc:sldMk cId="3793034613" sldId="262"/>
            <ac:spMk id="2" creationId="{50C027A7-18DC-61D8-2057-84FE0EDE22BE}"/>
          </ac:spMkLst>
        </pc:spChg>
        <pc:spChg chg="mod">
          <ac:chgData name="Binil Kuriachan" userId="687e57b9-0402-4953-9ec2-5b6ca9a33b47" providerId="ADAL" clId="{D7A4DD0A-C4F6-4515-9C54-C1DCF0EAB359}" dt="2023-04-02T05:15:41.850" v="956" actId="1076"/>
          <ac:spMkLst>
            <pc:docMk/>
            <pc:sldMk cId="3793034613" sldId="262"/>
            <ac:spMk id="3" creationId="{219109F2-2803-4296-FB73-6380B53722A8}"/>
          </ac:spMkLst>
        </pc:spChg>
        <pc:picChg chg="add del mod">
          <ac:chgData name="Binil Kuriachan" userId="687e57b9-0402-4953-9ec2-5b6ca9a33b47" providerId="ADAL" clId="{D7A4DD0A-C4F6-4515-9C54-C1DCF0EAB359}" dt="2023-04-02T05:13:13.553" v="938" actId="478"/>
          <ac:picMkLst>
            <pc:docMk/>
            <pc:sldMk cId="3793034613" sldId="262"/>
            <ac:picMk id="4" creationId="{FF4F69B2-A9C2-97B7-7D86-500FF6878350}"/>
          </ac:picMkLst>
        </pc:picChg>
        <pc:picChg chg="add del mod">
          <ac:chgData name="Binil Kuriachan" userId="687e57b9-0402-4953-9ec2-5b6ca9a33b47" providerId="ADAL" clId="{D7A4DD0A-C4F6-4515-9C54-C1DCF0EAB359}" dt="2023-04-02T08:00:50.797" v="1503" actId="478"/>
          <ac:picMkLst>
            <pc:docMk/>
            <pc:sldMk cId="3793034613" sldId="262"/>
            <ac:picMk id="5" creationId="{1F9BD573-4D67-5F18-9FCD-85F9DF14A4D8}"/>
          </ac:picMkLst>
        </pc:picChg>
        <pc:picChg chg="add del mod">
          <ac:chgData name="Binil Kuriachan" userId="687e57b9-0402-4953-9ec2-5b6ca9a33b47" providerId="ADAL" clId="{D7A4DD0A-C4F6-4515-9C54-C1DCF0EAB359}" dt="2023-04-02T05:12:40.646" v="933" actId="478"/>
          <ac:picMkLst>
            <pc:docMk/>
            <pc:sldMk cId="3793034613" sldId="262"/>
            <ac:picMk id="6" creationId="{E6D8F24B-7CD1-6962-2CA2-EE00529740F2}"/>
          </ac:picMkLst>
        </pc:picChg>
        <pc:picChg chg="add del mod">
          <ac:chgData name="Binil Kuriachan" userId="687e57b9-0402-4953-9ec2-5b6ca9a33b47" providerId="ADAL" clId="{D7A4DD0A-C4F6-4515-9C54-C1DCF0EAB359}" dt="2023-04-02T08:02:13.462" v="1508" actId="478"/>
          <ac:picMkLst>
            <pc:docMk/>
            <pc:sldMk cId="3793034613" sldId="262"/>
            <ac:picMk id="7" creationId="{C649869E-F8F3-835D-1814-A2264019327B}"/>
          </ac:picMkLst>
        </pc:picChg>
        <pc:picChg chg="add del mod">
          <ac:chgData name="Binil Kuriachan" userId="687e57b9-0402-4953-9ec2-5b6ca9a33b47" providerId="ADAL" clId="{D7A4DD0A-C4F6-4515-9C54-C1DCF0EAB359}" dt="2023-04-02T05:14:26.659" v="948" actId="478"/>
          <ac:picMkLst>
            <pc:docMk/>
            <pc:sldMk cId="3793034613" sldId="262"/>
            <ac:picMk id="8" creationId="{11D4D1B8-960D-BF97-0CA2-50AEE10AD7D5}"/>
          </ac:picMkLst>
        </pc:picChg>
        <pc:picChg chg="add mod">
          <ac:chgData name="Binil Kuriachan" userId="687e57b9-0402-4953-9ec2-5b6ca9a33b47" providerId="ADAL" clId="{D7A4DD0A-C4F6-4515-9C54-C1DCF0EAB359}" dt="2023-04-02T08:02:34.168" v="1514" actId="1076"/>
          <ac:picMkLst>
            <pc:docMk/>
            <pc:sldMk cId="3793034613" sldId="262"/>
            <ac:picMk id="9" creationId="{535CF46F-298D-3EAA-D40E-2516820059FE}"/>
          </ac:picMkLst>
        </pc:picChg>
        <pc:picChg chg="add mod">
          <ac:chgData name="Binil Kuriachan" userId="687e57b9-0402-4953-9ec2-5b6ca9a33b47" providerId="ADAL" clId="{D7A4DD0A-C4F6-4515-9C54-C1DCF0EAB359}" dt="2023-04-02T08:02:25.862" v="1513" actId="1076"/>
          <ac:picMkLst>
            <pc:docMk/>
            <pc:sldMk cId="3793034613" sldId="262"/>
            <ac:picMk id="10" creationId="{DD80CAE6-FF58-6116-0EBC-F0C318C1DFCD}"/>
          </ac:picMkLst>
        </pc:picChg>
        <pc:picChg chg="add del mod">
          <ac:chgData name="Binil Kuriachan" userId="687e57b9-0402-4953-9ec2-5b6ca9a33b47" providerId="ADAL" clId="{D7A4DD0A-C4F6-4515-9C54-C1DCF0EAB359}" dt="2023-04-02T07:58:43.285" v="1500" actId="478"/>
          <ac:picMkLst>
            <pc:docMk/>
            <pc:sldMk cId="3793034613" sldId="262"/>
            <ac:picMk id="11" creationId="{0726E3F6-3CA5-FF2E-5CBC-2C0EC36349D8}"/>
          </ac:picMkLst>
        </pc:picChg>
      </pc:sldChg>
      <pc:sldChg chg="addSp delSp modSp new del mod">
        <pc:chgData name="Binil Kuriachan" userId="687e57b9-0402-4953-9ec2-5b6ca9a33b47" providerId="ADAL" clId="{D7A4DD0A-C4F6-4515-9C54-C1DCF0EAB359}" dt="2023-04-02T05:16:52.548" v="990" actId="680"/>
        <pc:sldMkLst>
          <pc:docMk/>
          <pc:sldMk cId="262522534" sldId="263"/>
        </pc:sldMkLst>
        <pc:spChg chg="mod">
          <ac:chgData name="Binil Kuriachan" userId="687e57b9-0402-4953-9ec2-5b6ca9a33b47" providerId="ADAL" clId="{D7A4DD0A-C4F6-4515-9C54-C1DCF0EAB359}" dt="2023-04-02T05:16:52.548" v="990" actId="680"/>
          <ac:spMkLst>
            <pc:docMk/>
            <pc:sldMk cId="262522534" sldId="263"/>
            <ac:spMk id="2" creationId="{7303769D-4D4E-7B8C-2E47-62F8E65ECC2B}"/>
          </ac:spMkLst>
        </pc:spChg>
        <pc:picChg chg="add del mod">
          <ac:chgData name="Binil Kuriachan" userId="687e57b9-0402-4953-9ec2-5b6ca9a33b47" providerId="ADAL" clId="{D7A4DD0A-C4F6-4515-9C54-C1DCF0EAB359}" dt="2023-04-02T05:16:50.321" v="986"/>
          <ac:picMkLst>
            <pc:docMk/>
            <pc:sldMk cId="262522534" sldId="263"/>
            <ac:picMk id="4" creationId="{3DEF0384-2058-88CF-416D-5EA6BA44EE65}"/>
          </ac:picMkLst>
        </pc:picChg>
        <pc:picChg chg="add del mod">
          <ac:chgData name="Binil Kuriachan" userId="687e57b9-0402-4953-9ec2-5b6ca9a33b47" providerId="ADAL" clId="{D7A4DD0A-C4F6-4515-9C54-C1DCF0EAB359}" dt="2023-04-02T05:16:50.321" v="986"/>
          <ac:picMkLst>
            <pc:docMk/>
            <pc:sldMk cId="262522534" sldId="263"/>
            <ac:picMk id="5" creationId="{7E561770-6B6B-2B40-C663-AD44B301F6AA}"/>
          </ac:picMkLst>
        </pc:picChg>
      </pc:sldChg>
      <pc:sldChg chg="addSp delSp modSp new mod">
        <pc:chgData name="Binil Kuriachan" userId="687e57b9-0402-4953-9ec2-5b6ca9a33b47" providerId="ADAL" clId="{D7A4DD0A-C4F6-4515-9C54-C1DCF0EAB359}" dt="2023-04-16T09:58:27.069" v="3456" actId="1076"/>
        <pc:sldMkLst>
          <pc:docMk/>
          <pc:sldMk cId="2126962046" sldId="263"/>
        </pc:sldMkLst>
        <pc:spChg chg="mod">
          <ac:chgData name="Binil Kuriachan" userId="687e57b9-0402-4953-9ec2-5b6ca9a33b47" providerId="ADAL" clId="{D7A4DD0A-C4F6-4515-9C54-C1DCF0EAB359}" dt="2023-04-15T08:13:16.118" v="2129" actId="20577"/>
          <ac:spMkLst>
            <pc:docMk/>
            <pc:sldMk cId="2126962046" sldId="263"/>
            <ac:spMk id="2" creationId="{226371BD-8EDA-3D58-54A0-79444008BE93}"/>
          </ac:spMkLst>
        </pc:spChg>
        <pc:spChg chg="mod">
          <ac:chgData name="Binil Kuriachan" userId="687e57b9-0402-4953-9ec2-5b6ca9a33b47" providerId="ADAL" clId="{D7A4DD0A-C4F6-4515-9C54-C1DCF0EAB359}" dt="2023-04-16T09:49:42.622" v="3387" actId="1076"/>
          <ac:spMkLst>
            <pc:docMk/>
            <pc:sldMk cId="2126962046" sldId="263"/>
            <ac:spMk id="3" creationId="{DC76C44E-69BF-3102-476F-55CD36980DF8}"/>
          </ac:spMkLst>
        </pc:spChg>
        <pc:spChg chg="add del mod">
          <ac:chgData name="Binil Kuriachan" userId="687e57b9-0402-4953-9ec2-5b6ca9a33b47" providerId="ADAL" clId="{D7A4DD0A-C4F6-4515-9C54-C1DCF0EAB359}" dt="2023-04-16T09:43:33.394" v="3026"/>
          <ac:spMkLst>
            <pc:docMk/>
            <pc:sldMk cId="2126962046" sldId="263"/>
            <ac:spMk id="5" creationId="{D730BCD9-CC1F-0124-7D0F-55F34E7DDF82}"/>
          </ac:spMkLst>
        </pc:spChg>
        <pc:spChg chg="add mod">
          <ac:chgData name="Binil Kuriachan" userId="687e57b9-0402-4953-9ec2-5b6ca9a33b47" providerId="ADAL" clId="{D7A4DD0A-C4F6-4515-9C54-C1DCF0EAB359}" dt="2023-04-16T09:58:19.832" v="3453" actId="20577"/>
          <ac:spMkLst>
            <pc:docMk/>
            <pc:sldMk cId="2126962046" sldId="263"/>
            <ac:spMk id="9" creationId="{9BB9492E-5A28-FC4B-B989-4DFA30B7B12C}"/>
          </ac:spMkLst>
        </pc:spChg>
        <pc:spChg chg="add del mod">
          <ac:chgData name="Binil Kuriachan" userId="687e57b9-0402-4953-9ec2-5b6ca9a33b47" providerId="ADAL" clId="{D7A4DD0A-C4F6-4515-9C54-C1DCF0EAB359}" dt="2023-04-02T05:25:47.432" v="1320"/>
          <ac:spMkLst>
            <pc:docMk/>
            <pc:sldMk cId="2126962046" sldId="263"/>
            <ac:spMk id="9" creationId="{A44D7167-24C6-A7ED-47D5-865446505732}"/>
          </ac:spMkLst>
        </pc:spChg>
        <pc:spChg chg="add mod">
          <ac:chgData name="Binil Kuriachan" userId="687e57b9-0402-4953-9ec2-5b6ca9a33b47" providerId="ADAL" clId="{D7A4DD0A-C4F6-4515-9C54-C1DCF0EAB359}" dt="2023-04-16T09:58:23.674" v="3454" actId="1076"/>
          <ac:spMkLst>
            <pc:docMk/>
            <pc:sldMk cId="2126962046" sldId="263"/>
            <ac:spMk id="14" creationId="{F705A625-F14E-826D-C2FC-F1B6BF8B52D6}"/>
          </ac:spMkLst>
        </pc:spChg>
        <pc:spChg chg="add mod">
          <ac:chgData name="Binil Kuriachan" userId="687e57b9-0402-4953-9ec2-5b6ca9a33b47" providerId="ADAL" clId="{D7A4DD0A-C4F6-4515-9C54-C1DCF0EAB359}" dt="2023-04-16T09:58:16.965" v="3452" actId="1076"/>
          <ac:spMkLst>
            <pc:docMk/>
            <pc:sldMk cId="2126962046" sldId="263"/>
            <ac:spMk id="15" creationId="{B8D07DD1-E476-2B90-1C03-9225E0CF3D76}"/>
          </ac:spMkLst>
        </pc:spChg>
        <pc:picChg chg="add mod">
          <ac:chgData name="Binil Kuriachan" userId="687e57b9-0402-4953-9ec2-5b6ca9a33b47" providerId="ADAL" clId="{D7A4DD0A-C4F6-4515-9C54-C1DCF0EAB359}" dt="2023-04-16T09:45:26.525" v="3161" actId="1076"/>
          <ac:picMkLst>
            <pc:docMk/>
            <pc:sldMk cId="2126962046" sldId="263"/>
            <ac:picMk id="4" creationId="{2639B71B-CE1F-A3B5-B81A-57A1B411AA21}"/>
          </ac:picMkLst>
        </pc:picChg>
        <pc:picChg chg="add del mod">
          <ac:chgData name="Binil Kuriachan" userId="687e57b9-0402-4953-9ec2-5b6ca9a33b47" providerId="ADAL" clId="{D7A4DD0A-C4F6-4515-9C54-C1DCF0EAB359}" dt="2023-04-02T05:24:05.075" v="1297" actId="478"/>
          <ac:picMkLst>
            <pc:docMk/>
            <pc:sldMk cId="2126962046" sldId="263"/>
            <ac:picMk id="5" creationId="{CD5EEE30-A90E-79AE-4142-7937A2AA21BE}"/>
          </ac:picMkLst>
        </pc:picChg>
        <pc:picChg chg="add del mod">
          <ac:chgData name="Binil Kuriachan" userId="687e57b9-0402-4953-9ec2-5b6ca9a33b47" providerId="ADAL" clId="{D7A4DD0A-C4F6-4515-9C54-C1DCF0EAB359}" dt="2023-04-02T05:22:42.243" v="1223"/>
          <ac:picMkLst>
            <pc:docMk/>
            <pc:sldMk cId="2126962046" sldId="263"/>
            <ac:picMk id="6" creationId="{2F3F38DA-C718-55C6-9572-BF037B917D53}"/>
          </ac:picMkLst>
        </pc:picChg>
        <pc:picChg chg="add mod">
          <ac:chgData name="Binil Kuriachan" userId="687e57b9-0402-4953-9ec2-5b6ca9a33b47" providerId="ADAL" clId="{D7A4DD0A-C4F6-4515-9C54-C1DCF0EAB359}" dt="2023-04-16T09:49:46.428" v="3388" actId="1076"/>
          <ac:picMkLst>
            <pc:docMk/>
            <pc:sldMk cId="2126962046" sldId="263"/>
            <ac:picMk id="7" creationId="{FC91B2A8-D39A-A16D-17AC-03580FB5CA28}"/>
          </ac:picMkLst>
        </pc:picChg>
        <pc:picChg chg="add del">
          <ac:chgData name="Binil Kuriachan" userId="687e57b9-0402-4953-9ec2-5b6ca9a33b47" providerId="ADAL" clId="{D7A4DD0A-C4F6-4515-9C54-C1DCF0EAB359}" dt="2023-04-16T09:43:33.394" v="3024" actId="478"/>
          <ac:picMkLst>
            <pc:docMk/>
            <pc:sldMk cId="2126962046" sldId="263"/>
            <ac:picMk id="8" creationId="{E18C990B-B38A-1180-4182-EEC0BACD5948}"/>
          </ac:picMkLst>
        </pc:picChg>
        <pc:picChg chg="add mod">
          <ac:chgData name="Binil Kuriachan" userId="687e57b9-0402-4953-9ec2-5b6ca9a33b47" providerId="ADAL" clId="{D7A4DD0A-C4F6-4515-9C54-C1DCF0EAB359}" dt="2023-04-16T09:58:25.246" v="3455" actId="1076"/>
          <ac:picMkLst>
            <pc:docMk/>
            <pc:sldMk cId="2126962046" sldId="263"/>
            <ac:picMk id="11" creationId="{441F8EF6-1FD5-CDB5-31D6-A59BF90B641A}"/>
          </ac:picMkLst>
        </pc:picChg>
        <pc:picChg chg="add mod">
          <ac:chgData name="Binil Kuriachan" userId="687e57b9-0402-4953-9ec2-5b6ca9a33b47" providerId="ADAL" clId="{D7A4DD0A-C4F6-4515-9C54-C1DCF0EAB359}" dt="2023-04-16T09:58:27.069" v="3456" actId="1076"/>
          <ac:picMkLst>
            <pc:docMk/>
            <pc:sldMk cId="2126962046" sldId="263"/>
            <ac:picMk id="13" creationId="{9118239D-AFCF-1D14-9746-1E441F129F49}"/>
          </ac:picMkLst>
        </pc:picChg>
      </pc:sldChg>
      <pc:sldChg chg="addSp modSp new mod">
        <pc:chgData name="Binil Kuriachan" userId="687e57b9-0402-4953-9ec2-5b6ca9a33b47" providerId="ADAL" clId="{D7A4DD0A-C4F6-4515-9C54-C1DCF0EAB359}" dt="2023-04-16T08:01:43.467" v="2856" actId="14100"/>
        <pc:sldMkLst>
          <pc:docMk/>
          <pc:sldMk cId="1662330665" sldId="264"/>
        </pc:sldMkLst>
        <pc:spChg chg="mod">
          <ac:chgData name="Binil Kuriachan" userId="687e57b9-0402-4953-9ec2-5b6ca9a33b47" providerId="ADAL" clId="{D7A4DD0A-C4F6-4515-9C54-C1DCF0EAB359}" dt="2023-04-15T08:13:10.229" v="2128" actId="20577"/>
          <ac:spMkLst>
            <pc:docMk/>
            <pc:sldMk cId="1662330665" sldId="264"/>
            <ac:spMk id="2" creationId="{9736F776-ED27-6E40-BBAD-A399C33634D6}"/>
          </ac:spMkLst>
        </pc:spChg>
        <pc:spChg chg="mod">
          <ac:chgData name="Binil Kuriachan" userId="687e57b9-0402-4953-9ec2-5b6ca9a33b47" providerId="ADAL" clId="{D7A4DD0A-C4F6-4515-9C54-C1DCF0EAB359}" dt="2023-04-02T06:10:37.460" v="1366" actId="5793"/>
          <ac:spMkLst>
            <pc:docMk/>
            <pc:sldMk cId="1662330665" sldId="264"/>
            <ac:spMk id="3" creationId="{0B0B1201-2C3A-1E95-9296-FCB898C5ECE0}"/>
          </ac:spMkLst>
        </pc:spChg>
        <pc:picChg chg="add mod">
          <ac:chgData name="Binil Kuriachan" userId="687e57b9-0402-4953-9ec2-5b6ca9a33b47" providerId="ADAL" clId="{D7A4DD0A-C4F6-4515-9C54-C1DCF0EAB359}" dt="2023-04-16T08:00:13.346" v="2841" actId="14100"/>
          <ac:picMkLst>
            <pc:docMk/>
            <pc:sldMk cId="1662330665" sldId="264"/>
            <ac:picMk id="4" creationId="{A65FD668-260B-B6E4-38F2-876D4D62DBE2}"/>
          </ac:picMkLst>
        </pc:picChg>
        <pc:picChg chg="add mod">
          <ac:chgData name="Binil Kuriachan" userId="687e57b9-0402-4953-9ec2-5b6ca9a33b47" providerId="ADAL" clId="{D7A4DD0A-C4F6-4515-9C54-C1DCF0EAB359}" dt="2023-04-16T08:00:16.643" v="2842" actId="14100"/>
          <ac:picMkLst>
            <pc:docMk/>
            <pc:sldMk cId="1662330665" sldId="264"/>
            <ac:picMk id="5" creationId="{C59DC4B3-C8CD-25D4-F403-4D42D6FB2E13}"/>
          </ac:picMkLst>
        </pc:picChg>
        <pc:picChg chg="add mod">
          <ac:chgData name="Binil Kuriachan" userId="687e57b9-0402-4953-9ec2-5b6ca9a33b47" providerId="ADAL" clId="{D7A4DD0A-C4F6-4515-9C54-C1DCF0EAB359}" dt="2023-04-16T08:01:43.467" v="2856" actId="14100"/>
          <ac:picMkLst>
            <pc:docMk/>
            <pc:sldMk cId="1662330665" sldId="264"/>
            <ac:picMk id="6" creationId="{4ED060CB-371C-54A2-040B-7AD35AB2D495}"/>
          </ac:picMkLst>
        </pc:picChg>
      </pc:sldChg>
      <pc:sldChg chg="addSp delSp modSp new add del mod ord">
        <pc:chgData name="Binil Kuriachan" userId="687e57b9-0402-4953-9ec2-5b6ca9a33b47" providerId="ADAL" clId="{D7A4DD0A-C4F6-4515-9C54-C1DCF0EAB359}" dt="2023-04-15T08:13:26.050" v="2192" actId="20577"/>
        <pc:sldMkLst>
          <pc:docMk/>
          <pc:sldMk cId="4189159025" sldId="265"/>
        </pc:sldMkLst>
        <pc:spChg chg="mod">
          <ac:chgData name="Binil Kuriachan" userId="687e57b9-0402-4953-9ec2-5b6ca9a33b47" providerId="ADAL" clId="{D7A4DD0A-C4F6-4515-9C54-C1DCF0EAB359}" dt="2023-04-15T08:13:26.050" v="2192" actId="20577"/>
          <ac:spMkLst>
            <pc:docMk/>
            <pc:sldMk cId="4189159025" sldId="265"/>
            <ac:spMk id="2" creationId="{2EE4BBAD-7A08-0546-DE36-B7E3330485F7}"/>
          </ac:spMkLst>
        </pc:spChg>
        <pc:spChg chg="del">
          <ac:chgData name="Binil Kuriachan" userId="687e57b9-0402-4953-9ec2-5b6ca9a33b47" providerId="ADAL" clId="{D7A4DD0A-C4F6-4515-9C54-C1DCF0EAB359}" dt="2023-04-15T04:50:48.547" v="1531"/>
          <ac:spMkLst>
            <pc:docMk/>
            <pc:sldMk cId="4189159025" sldId="265"/>
            <ac:spMk id="3" creationId="{782B11C7-9AE8-E745-9672-7B3FD1B09016}"/>
          </ac:spMkLst>
        </pc:spChg>
        <pc:spChg chg="add del mod">
          <ac:chgData name="Binil Kuriachan" userId="687e57b9-0402-4953-9ec2-5b6ca9a33b47" providerId="ADAL" clId="{D7A4DD0A-C4F6-4515-9C54-C1DCF0EAB359}" dt="2023-04-15T04:59:42.795" v="1558" actId="478"/>
          <ac:spMkLst>
            <pc:docMk/>
            <pc:sldMk cId="4189159025" sldId="265"/>
            <ac:spMk id="4" creationId="{D8653AFD-9CC0-1896-95A1-342D9F602145}"/>
          </ac:spMkLst>
        </pc:spChg>
        <pc:picChg chg="add mod">
          <ac:chgData name="Binil Kuriachan" userId="687e57b9-0402-4953-9ec2-5b6ca9a33b47" providerId="ADAL" clId="{D7A4DD0A-C4F6-4515-9C54-C1DCF0EAB359}" dt="2023-04-15T08:12:23.594" v="2125" actId="1076"/>
          <ac:picMkLst>
            <pc:docMk/>
            <pc:sldMk cId="4189159025" sldId="265"/>
            <ac:picMk id="6" creationId="{BAE60224-E54D-AD89-8B83-20CD8684FC27}"/>
          </ac:picMkLst>
        </pc:picChg>
        <pc:picChg chg="add del mod">
          <ac:chgData name="Binil Kuriachan" userId="687e57b9-0402-4953-9ec2-5b6ca9a33b47" providerId="ADAL" clId="{D7A4DD0A-C4F6-4515-9C54-C1DCF0EAB359}" dt="2023-04-15T04:59:32.920" v="1553" actId="478"/>
          <ac:picMkLst>
            <pc:docMk/>
            <pc:sldMk cId="4189159025" sldId="265"/>
            <ac:picMk id="1026" creationId="{E413F3DF-9528-BFC9-A8E0-E4BFA01D16D8}"/>
          </ac:picMkLst>
        </pc:picChg>
      </pc:sldChg>
      <pc:sldChg chg="addSp delSp modSp new del mod setBg">
        <pc:chgData name="Binil Kuriachan" userId="687e57b9-0402-4953-9ec2-5b6ca9a33b47" providerId="ADAL" clId="{D7A4DD0A-C4F6-4515-9C54-C1DCF0EAB359}" dt="2023-04-15T05:00:11.060" v="1593" actId="47"/>
        <pc:sldMkLst>
          <pc:docMk/>
          <pc:sldMk cId="1638263595" sldId="266"/>
        </pc:sldMkLst>
        <pc:spChg chg="add del">
          <ac:chgData name="Binil Kuriachan" userId="687e57b9-0402-4953-9ec2-5b6ca9a33b47" providerId="ADAL" clId="{D7A4DD0A-C4F6-4515-9C54-C1DCF0EAB359}" dt="2023-04-15T04:59:01.755" v="1549" actId="26606"/>
          <ac:spMkLst>
            <pc:docMk/>
            <pc:sldMk cId="1638263595" sldId="266"/>
            <ac:spMk id="2" creationId="{B6C0F8DD-3D1B-F83D-CDD6-C7734567DE10}"/>
          </ac:spMkLst>
        </pc:spChg>
        <pc:spChg chg="add del">
          <ac:chgData name="Binil Kuriachan" userId="687e57b9-0402-4953-9ec2-5b6ca9a33b47" providerId="ADAL" clId="{D7A4DD0A-C4F6-4515-9C54-C1DCF0EAB359}" dt="2023-04-15T04:59:01.755" v="1549" actId="26606"/>
          <ac:spMkLst>
            <pc:docMk/>
            <pc:sldMk cId="1638263595" sldId="266"/>
            <ac:spMk id="3" creationId="{6C98AD76-BAB2-E11C-376E-36F31904784C}"/>
          </ac:spMkLst>
        </pc:spChg>
        <pc:spChg chg="add del">
          <ac:chgData name="Binil Kuriachan" userId="687e57b9-0402-4953-9ec2-5b6ca9a33b47" providerId="ADAL" clId="{D7A4DD0A-C4F6-4515-9C54-C1DCF0EAB359}" dt="2023-04-15T04:58:51.527" v="1547" actId="26606"/>
          <ac:spMkLst>
            <pc:docMk/>
            <pc:sldMk cId="1638263595" sldId="266"/>
            <ac:spMk id="10" creationId="{F3060C83-F051-4F0E-ABAD-AA0DFC48B218}"/>
          </ac:spMkLst>
        </pc:spChg>
        <pc:spChg chg="add del">
          <ac:chgData name="Binil Kuriachan" userId="687e57b9-0402-4953-9ec2-5b6ca9a33b47" providerId="ADAL" clId="{D7A4DD0A-C4F6-4515-9C54-C1DCF0EAB359}" dt="2023-04-15T04:58:51.527" v="1547" actId="26606"/>
          <ac:spMkLst>
            <pc:docMk/>
            <pc:sldMk cId="1638263595" sldId="266"/>
            <ac:spMk id="12" creationId="{83C98ABE-055B-441F-B07E-44F97F083C39}"/>
          </ac:spMkLst>
        </pc:spChg>
        <pc:spChg chg="add del">
          <ac:chgData name="Binil Kuriachan" userId="687e57b9-0402-4953-9ec2-5b6ca9a33b47" providerId="ADAL" clId="{D7A4DD0A-C4F6-4515-9C54-C1DCF0EAB359}" dt="2023-04-15T04:58:51.527" v="1547" actId="26606"/>
          <ac:spMkLst>
            <pc:docMk/>
            <pc:sldMk cId="1638263595" sldId="266"/>
            <ac:spMk id="14" creationId="{29FDB030-9B49-4CED-8CCD-4D99382388AC}"/>
          </ac:spMkLst>
        </pc:spChg>
        <pc:spChg chg="add del">
          <ac:chgData name="Binil Kuriachan" userId="687e57b9-0402-4953-9ec2-5b6ca9a33b47" providerId="ADAL" clId="{D7A4DD0A-C4F6-4515-9C54-C1DCF0EAB359}" dt="2023-04-15T04:58:51.527" v="1547" actId="26606"/>
          <ac:spMkLst>
            <pc:docMk/>
            <pc:sldMk cId="1638263595" sldId="266"/>
            <ac:spMk id="16" creationId="{3783CA14-24A1-485C-8B30-D6A5D87987AD}"/>
          </ac:spMkLst>
        </pc:spChg>
        <pc:spChg chg="add del">
          <ac:chgData name="Binil Kuriachan" userId="687e57b9-0402-4953-9ec2-5b6ca9a33b47" providerId="ADAL" clId="{D7A4DD0A-C4F6-4515-9C54-C1DCF0EAB359}" dt="2023-04-15T04:58:51.527" v="1547" actId="26606"/>
          <ac:spMkLst>
            <pc:docMk/>
            <pc:sldMk cId="1638263595" sldId="266"/>
            <ac:spMk id="18" creationId="{9A97C86A-04D6-40F7-AE84-31AB43E6A846}"/>
          </ac:spMkLst>
        </pc:spChg>
        <pc:spChg chg="add del">
          <ac:chgData name="Binil Kuriachan" userId="687e57b9-0402-4953-9ec2-5b6ca9a33b47" providerId="ADAL" clId="{D7A4DD0A-C4F6-4515-9C54-C1DCF0EAB359}" dt="2023-04-15T04:58:51.527" v="1547" actId="26606"/>
          <ac:spMkLst>
            <pc:docMk/>
            <pc:sldMk cId="1638263595" sldId="266"/>
            <ac:spMk id="20" creationId="{FF9F2414-84E8-453E-B1F3-389FDE8192D9}"/>
          </ac:spMkLst>
        </pc:spChg>
        <pc:spChg chg="add del">
          <ac:chgData name="Binil Kuriachan" userId="687e57b9-0402-4953-9ec2-5b6ca9a33b47" providerId="ADAL" clId="{D7A4DD0A-C4F6-4515-9C54-C1DCF0EAB359}" dt="2023-04-15T04:58:51.527" v="1547" actId="26606"/>
          <ac:spMkLst>
            <pc:docMk/>
            <pc:sldMk cId="1638263595" sldId="266"/>
            <ac:spMk id="22" creationId="{3ECA69A1-7536-43AC-85EF-C7106179F5ED}"/>
          </ac:spMkLst>
        </pc:spChg>
        <pc:picChg chg="add mod">
          <ac:chgData name="Binil Kuriachan" userId="687e57b9-0402-4953-9ec2-5b6ca9a33b47" providerId="ADAL" clId="{D7A4DD0A-C4F6-4515-9C54-C1DCF0EAB359}" dt="2023-04-15T04:59:01.755" v="1549" actId="26606"/>
          <ac:picMkLst>
            <pc:docMk/>
            <pc:sldMk cId="1638263595" sldId="266"/>
            <ac:picMk id="5" creationId="{AA89CBED-AB18-CF75-D8ED-8ED1A4559700}"/>
          </ac:picMkLst>
        </pc:picChg>
      </pc:sldChg>
      <pc:sldChg chg="addSp modSp new mod">
        <pc:chgData name="Binil Kuriachan" userId="687e57b9-0402-4953-9ec2-5b6ca9a33b47" providerId="ADAL" clId="{D7A4DD0A-C4F6-4515-9C54-C1DCF0EAB359}" dt="2023-04-15T07:33:09.556" v="1734" actId="1076"/>
        <pc:sldMkLst>
          <pc:docMk/>
          <pc:sldMk cId="3299471264" sldId="267"/>
        </pc:sldMkLst>
        <pc:spChg chg="mod">
          <ac:chgData name="Binil Kuriachan" userId="687e57b9-0402-4953-9ec2-5b6ca9a33b47" providerId="ADAL" clId="{D7A4DD0A-C4F6-4515-9C54-C1DCF0EAB359}" dt="2023-04-15T06:22:20.723" v="1613" actId="20577"/>
          <ac:spMkLst>
            <pc:docMk/>
            <pc:sldMk cId="3299471264" sldId="267"/>
            <ac:spMk id="2" creationId="{64D9F3EC-AAF3-29D6-7878-DB7782B29DB4}"/>
          </ac:spMkLst>
        </pc:spChg>
        <pc:spChg chg="mod">
          <ac:chgData name="Binil Kuriachan" userId="687e57b9-0402-4953-9ec2-5b6ca9a33b47" providerId="ADAL" clId="{D7A4DD0A-C4F6-4515-9C54-C1DCF0EAB359}" dt="2023-04-15T06:27:52.131" v="1658" actId="14100"/>
          <ac:spMkLst>
            <pc:docMk/>
            <pc:sldMk cId="3299471264" sldId="267"/>
            <ac:spMk id="3" creationId="{9B9A65FD-F9FC-E9C4-23A0-6DFF7B8F2B6D}"/>
          </ac:spMkLst>
        </pc:spChg>
        <pc:spChg chg="add mod">
          <ac:chgData name="Binil Kuriachan" userId="687e57b9-0402-4953-9ec2-5b6ca9a33b47" providerId="ADAL" clId="{D7A4DD0A-C4F6-4515-9C54-C1DCF0EAB359}" dt="2023-04-15T07:33:09.556" v="1734" actId="1076"/>
          <ac:spMkLst>
            <pc:docMk/>
            <pc:sldMk cId="3299471264" sldId="267"/>
            <ac:spMk id="8" creationId="{F8B9FF54-6C9B-DD3A-94E6-1FD03F2BCFC1}"/>
          </ac:spMkLst>
        </pc:spChg>
        <pc:picChg chg="add mod">
          <ac:chgData name="Binil Kuriachan" userId="687e57b9-0402-4953-9ec2-5b6ca9a33b47" providerId="ADAL" clId="{D7A4DD0A-C4F6-4515-9C54-C1DCF0EAB359}" dt="2023-04-15T06:28:05.432" v="1663" actId="14100"/>
          <ac:picMkLst>
            <pc:docMk/>
            <pc:sldMk cId="3299471264" sldId="267"/>
            <ac:picMk id="5" creationId="{BF708D75-B3FE-F461-B18B-6A2706E9ED6F}"/>
          </ac:picMkLst>
        </pc:picChg>
        <pc:picChg chg="add mod">
          <ac:chgData name="Binil Kuriachan" userId="687e57b9-0402-4953-9ec2-5b6ca9a33b47" providerId="ADAL" clId="{D7A4DD0A-C4F6-4515-9C54-C1DCF0EAB359}" dt="2023-04-15T06:27:57.318" v="1660" actId="1076"/>
          <ac:picMkLst>
            <pc:docMk/>
            <pc:sldMk cId="3299471264" sldId="267"/>
            <ac:picMk id="7" creationId="{69C7AD6A-F60A-0AC7-E739-53248D3E9197}"/>
          </ac:picMkLst>
        </pc:picChg>
      </pc:sldChg>
      <pc:sldChg chg="addSp delSp modSp new mod">
        <pc:chgData name="Binil Kuriachan" userId="687e57b9-0402-4953-9ec2-5b6ca9a33b47" providerId="ADAL" clId="{D7A4DD0A-C4F6-4515-9C54-C1DCF0EAB359}" dt="2023-04-15T07:54:17.889" v="1803" actId="1076"/>
        <pc:sldMkLst>
          <pc:docMk/>
          <pc:sldMk cId="3744442757" sldId="268"/>
        </pc:sldMkLst>
        <pc:spChg chg="mod">
          <ac:chgData name="Binil Kuriachan" userId="687e57b9-0402-4953-9ec2-5b6ca9a33b47" providerId="ADAL" clId="{D7A4DD0A-C4F6-4515-9C54-C1DCF0EAB359}" dt="2023-04-15T06:29:48.108" v="1692" actId="20577"/>
          <ac:spMkLst>
            <pc:docMk/>
            <pc:sldMk cId="3744442757" sldId="268"/>
            <ac:spMk id="2" creationId="{3241CA83-E2C0-D9E5-F665-92E4C0886DCA}"/>
          </ac:spMkLst>
        </pc:spChg>
        <pc:spChg chg="del">
          <ac:chgData name="Binil Kuriachan" userId="687e57b9-0402-4953-9ec2-5b6ca9a33b47" providerId="ADAL" clId="{D7A4DD0A-C4F6-4515-9C54-C1DCF0EAB359}" dt="2023-04-15T06:30:15.105" v="1693" actId="22"/>
          <ac:spMkLst>
            <pc:docMk/>
            <pc:sldMk cId="3744442757" sldId="268"/>
            <ac:spMk id="3" creationId="{F23558F2-1663-CEFC-62EE-7E5F39186F80}"/>
          </ac:spMkLst>
        </pc:spChg>
        <pc:spChg chg="add del mod">
          <ac:chgData name="Binil Kuriachan" userId="687e57b9-0402-4953-9ec2-5b6ca9a33b47" providerId="ADAL" clId="{D7A4DD0A-C4F6-4515-9C54-C1DCF0EAB359}" dt="2023-04-15T07:48:45.502" v="1792" actId="478"/>
          <ac:spMkLst>
            <pc:docMk/>
            <pc:sldMk cId="3744442757" sldId="268"/>
            <ac:spMk id="6" creationId="{683574BA-3293-B209-9D1A-A9B9BCC9EA0C}"/>
          </ac:spMkLst>
        </pc:spChg>
        <pc:picChg chg="add mod ord">
          <ac:chgData name="Binil Kuriachan" userId="687e57b9-0402-4953-9ec2-5b6ca9a33b47" providerId="ADAL" clId="{D7A4DD0A-C4F6-4515-9C54-C1DCF0EAB359}" dt="2023-04-15T07:54:17.889" v="1803" actId="1076"/>
          <ac:picMkLst>
            <pc:docMk/>
            <pc:sldMk cId="3744442757" sldId="268"/>
            <ac:picMk id="5" creationId="{9DBCE3BF-76B3-FFB6-71D0-2F4EDB8D7D39}"/>
          </ac:picMkLst>
        </pc:picChg>
        <pc:picChg chg="add mod">
          <ac:chgData name="Binil Kuriachan" userId="687e57b9-0402-4953-9ec2-5b6ca9a33b47" providerId="ADAL" clId="{D7A4DD0A-C4F6-4515-9C54-C1DCF0EAB359}" dt="2023-04-15T07:54:17.889" v="1803" actId="1076"/>
          <ac:picMkLst>
            <pc:docMk/>
            <pc:sldMk cId="3744442757" sldId="268"/>
            <ac:picMk id="8" creationId="{86175E63-1C9A-E08B-4160-058576882625}"/>
          </ac:picMkLst>
        </pc:picChg>
      </pc:sldChg>
      <pc:sldChg chg="addSp delSp modSp new mod">
        <pc:chgData name="Binil Kuriachan" userId="687e57b9-0402-4953-9ec2-5b6ca9a33b47" providerId="ADAL" clId="{D7A4DD0A-C4F6-4515-9C54-C1DCF0EAB359}" dt="2023-04-16T09:33:28.267" v="3003" actId="1076"/>
        <pc:sldMkLst>
          <pc:docMk/>
          <pc:sldMk cId="358700667" sldId="269"/>
        </pc:sldMkLst>
        <pc:spChg chg="mod">
          <ac:chgData name="Binil Kuriachan" userId="687e57b9-0402-4953-9ec2-5b6ca9a33b47" providerId="ADAL" clId="{D7A4DD0A-C4F6-4515-9C54-C1DCF0EAB359}" dt="2023-04-15T06:35:22.446" v="1716" actId="20577"/>
          <ac:spMkLst>
            <pc:docMk/>
            <pc:sldMk cId="358700667" sldId="269"/>
            <ac:spMk id="2" creationId="{9880F362-FF0D-34B1-D430-387A6C5DC333}"/>
          </ac:spMkLst>
        </pc:spChg>
        <pc:spChg chg="mod">
          <ac:chgData name="Binil Kuriachan" userId="687e57b9-0402-4953-9ec2-5b6ca9a33b47" providerId="ADAL" clId="{D7A4DD0A-C4F6-4515-9C54-C1DCF0EAB359}" dt="2023-04-15T08:00:54.072" v="1895" actId="20577"/>
          <ac:spMkLst>
            <pc:docMk/>
            <pc:sldMk cId="358700667" sldId="269"/>
            <ac:spMk id="3" creationId="{8AC68698-E9C4-F3B4-F3E1-0F1DF04B50AE}"/>
          </ac:spMkLst>
        </pc:spChg>
        <pc:spChg chg="add del mod">
          <ac:chgData name="Binil Kuriachan" userId="687e57b9-0402-4953-9ec2-5b6ca9a33b47" providerId="ADAL" clId="{D7A4DD0A-C4F6-4515-9C54-C1DCF0EAB359}" dt="2023-04-16T09:19:30.436" v="2857" actId="478"/>
          <ac:spMkLst>
            <pc:docMk/>
            <pc:sldMk cId="358700667" sldId="269"/>
            <ac:spMk id="4" creationId="{853E252F-F225-9B81-D05F-F6C03E7F0A5E}"/>
          </ac:spMkLst>
        </pc:spChg>
        <pc:spChg chg="add del mod">
          <ac:chgData name="Binil Kuriachan" userId="687e57b9-0402-4953-9ec2-5b6ca9a33b47" providerId="ADAL" clId="{D7A4DD0A-C4F6-4515-9C54-C1DCF0EAB359}" dt="2023-04-16T07:51:11.593" v="2829" actId="478"/>
          <ac:spMkLst>
            <pc:docMk/>
            <pc:sldMk cId="358700667" sldId="269"/>
            <ac:spMk id="5" creationId="{1AEEE203-CBF7-B9B3-FDE7-FCA1A28E6899}"/>
          </ac:spMkLst>
        </pc:spChg>
        <pc:spChg chg="add del mod">
          <ac:chgData name="Binil Kuriachan" userId="687e57b9-0402-4953-9ec2-5b6ca9a33b47" providerId="ADAL" clId="{D7A4DD0A-C4F6-4515-9C54-C1DCF0EAB359}" dt="2023-04-16T09:21:19.456" v="2878" actId="478"/>
          <ac:spMkLst>
            <pc:docMk/>
            <pc:sldMk cId="358700667" sldId="269"/>
            <ac:spMk id="9" creationId="{454F63A5-0932-4D28-CC1E-2785FFC00AF3}"/>
          </ac:spMkLst>
        </pc:spChg>
        <pc:spChg chg="add mod">
          <ac:chgData name="Binil Kuriachan" userId="687e57b9-0402-4953-9ec2-5b6ca9a33b47" providerId="ADAL" clId="{D7A4DD0A-C4F6-4515-9C54-C1DCF0EAB359}" dt="2023-04-16T09:33:25.825" v="3002" actId="1076"/>
          <ac:spMkLst>
            <pc:docMk/>
            <pc:sldMk cId="358700667" sldId="269"/>
            <ac:spMk id="10" creationId="{951AAA7C-B5AD-386B-80D8-9663CA96C713}"/>
          </ac:spMkLst>
        </pc:spChg>
        <pc:picChg chg="add mod">
          <ac:chgData name="Binil Kuriachan" userId="687e57b9-0402-4953-9ec2-5b6ca9a33b47" providerId="ADAL" clId="{D7A4DD0A-C4F6-4515-9C54-C1DCF0EAB359}" dt="2023-04-16T09:32:25.818" v="3001" actId="14100"/>
          <ac:picMkLst>
            <pc:docMk/>
            <pc:sldMk cId="358700667" sldId="269"/>
            <ac:picMk id="7" creationId="{75C0E061-E486-CC58-1D44-A7AB124724E4}"/>
          </ac:picMkLst>
        </pc:picChg>
        <pc:picChg chg="add del mod">
          <ac:chgData name="Binil Kuriachan" userId="687e57b9-0402-4953-9ec2-5b6ca9a33b47" providerId="ADAL" clId="{D7A4DD0A-C4F6-4515-9C54-C1DCF0EAB359}" dt="2023-04-16T09:23:06.624" v="2896" actId="478"/>
          <ac:picMkLst>
            <pc:docMk/>
            <pc:sldMk cId="358700667" sldId="269"/>
            <ac:picMk id="8" creationId="{B96813E8-2217-B71A-B9A6-E4082B36CFAF}"/>
          </ac:picMkLst>
        </pc:picChg>
        <pc:picChg chg="add del mod">
          <ac:chgData name="Binil Kuriachan" userId="687e57b9-0402-4953-9ec2-5b6ca9a33b47" providerId="ADAL" clId="{D7A4DD0A-C4F6-4515-9C54-C1DCF0EAB359}" dt="2023-04-16T09:25:14.504" v="2904" actId="478"/>
          <ac:picMkLst>
            <pc:docMk/>
            <pc:sldMk cId="358700667" sldId="269"/>
            <ac:picMk id="12" creationId="{E1C90E4A-12E2-7EFB-80A5-E57C045E496A}"/>
          </ac:picMkLst>
        </pc:picChg>
        <pc:picChg chg="add del mod">
          <ac:chgData name="Binil Kuriachan" userId="687e57b9-0402-4953-9ec2-5b6ca9a33b47" providerId="ADAL" clId="{D7A4DD0A-C4F6-4515-9C54-C1DCF0EAB359}" dt="2023-04-16T09:27:38.108" v="2915" actId="478"/>
          <ac:picMkLst>
            <pc:docMk/>
            <pc:sldMk cId="358700667" sldId="269"/>
            <ac:picMk id="14" creationId="{94C23003-91C1-34B1-F8BD-D2914FA17347}"/>
          </ac:picMkLst>
        </pc:picChg>
        <pc:picChg chg="add mod">
          <ac:chgData name="Binil Kuriachan" userId="687e57b9-0402-4953-9ec2-5b6ca9a33b47" providerId="ADAL" clId="{D7A4DD0A-C4F6-4515-9C54-C1DCF0EAB359}" dt="2023-04-16T09:33:28.267" v="3003" actId="1076"/>
          <ac:picMkLst>
            <pc:docMk/>
            <pc:sldMk cId="358700667" sldId="269"/>
            <ac:picMk id="15" creationId="{DCC8B17C-E413-0E48-1639-29C741B7DF2A}"/>
          </ac:picMkLst>
        </pc:picChg>
        <pc:picChg chg="add mod">
          <ac:chgData name="Binil Kuriachan" userId="687e57b9-0402-4953-9ec2-5b6ca9a33b47" providerId="ADAL" clId="{D7A4DD0A-C4F6-4515-9C54-C1DCF0EAB359}" dt="2023-04-16T09:32:15.151" v="2998" actId="1076"/>
          <ac:picMkLst>
            <pc:docMk/>
            <pc:sldMk cId="358700667" sldId="269"/>
            <ac:picMk id="17" creationId="{EC762DD7-8CEA-4284-9733-E264DC4B6EFC}"/>
          </ac:picMkLst>
        </pc:picChg>
        <pc:picChg chg="add mod">
          <ac:chgData name="Binil Kuriachan" userId="687e57b9-0402-4953-9ec2-5b6ca9a33b47" providerId="ADAL" clId="{D7A4DD0A-C4F6-4515-9C54-C1DCF0EAB359}" dt="2023-04-16T09:32:17.273" v="2999" actId="1076"/>
          <ac:picMkLst>
            <pc:docMk/>
            <pc:sldMk cId="358700667" sldId="269"/>
            <ac:picMk id="19" creationId="{8702452F-A986-0F9E-5628-E66CCC2E73A0}"/>
          </ac:picMkLst>
        </pc:picChg>
        <pc:picChg chg="add mod">
          <ac:chgData name="Binil Kuriachan" userId="687e57b9-0402-4953-9ec2-5b6ca9a33b47" providerId="ADAL" clId="{D7A4DD0A-C4F6-4515-9C54-C1DCF0EAB359}" dt="2023-04-16T09:32:19.741" v="3000" actId="1076"/>
          <ac:picMkLst>
            <pc:docMk/>
            <pc:sldMk cId="358700667" sldId="269"/>
            <ac:picMk id="21" creationId="{8DC8279F-E2AF-7453-77C4-EC4ACC2016CE}"/>
          </ac:picMkLst>
        </pc:picChg>
        <pc:picChg chg="add mod">
          <ac:chgData name="Binil Kuriachan" userId="687e57b9-0402-4953-9ec2-5b6ca9a33b47" providerId="ADAL" clId="{D7A4DD0A-C4F6-4515-9C54-C1DCF0EAB359}" dt="2023-04-16T09:31:50.787" v="2970" actId="1076"/>
          <ac:picMkLst>
            <pc:docMk/>
            <pc:sldMk cId="358700667" sldId="269"/>
            <ac:picMk id="2050" creationId="{46B820EA-2620-7643-B0CE-E0BFFAAFEB5E}"/>
          </ac:picMkLst>
        </pc:picChg>
        <pc:picChg chg="add mod">
          <ac:chgData name="Binil Kuriachan" userId="687e57b9-0402-4953-9ec2-5b6ca9a33b47" providerId="ADAL" clId="{D7A4DD0A-C4F6-4515-9C54-C1DCF0EAB359}" dt="2023-04-16T09:31:48.268" v="2969" actId="1076"/>
          <ac:picMkLst>
            <pc:docMk/>
            <pc:sldMk cId="358700667" sldId="269"/>
            <ac:picMk id="2052" creationId="{AEFEB055-1953-E1FB-7411-CE32765159F0}"/>
          </ac:picMkLst>
        </pc:picChg>
      </pc:sldChg>
      <pc:sldChg chg="addSp delSp modSp new mod ord">
        <pc:chgData name="Binil Kuriachan" userId="687e57b9-0402-4953-9ec2-5b6ca9a33b47" providerId="ADAL" clId="{D7A4DD0A-C4F6-4515-9C54-C1DCF0EAB359}" dt="2023-04-15T08:14:20.681" v="2234" actId="1076"/>
        <pc:sldMkLst>
          <pc:docMk/>
          <pc:sldMk cId="1597039335" sldId="270"/>
        </pc:sldMkLst>
        <pc:spChg chg="mod">
          <ac:chgData name="Binil Kuriachan" userId="687e57b9-0402-4953-9ec2-5b6ca9a33b47" providerId="ADAL" clId="{D7A4DD0A-C4F6-4515-9C54-C1DCF0EAB359}" dt="2023-04-15T08:05:11.717" v="1920" actId="20577"/>
          <ac:spMkLst>
            <pc:docMk/>
            <pc:sldMk cId="1597039335" sldId="270"/>
            <ac:spMk id="2" creationId="{BED53108-BD59-2C64-9D23-DA8443982365}"/>
          </ac:spMkLst>
        </pc:spChg>
        <pc:spChg chg="del">
          <ac:chgData name="Binil Kuriachan" userId="687e57b9-0402-4953-9ec2-5b6ca9a33b47" providerId="ADAL" clId="{D7A4DD0A-C4F6-4515-9C54-C1DCF0EAB359}" dt="2023-04-15T08:05:14.142" v="1921"/>
          <ac:spMkLst>
            <pc:docMk/>
            <pc:sldMk cId="1597039335" sldId="270"/>
            <ac:spMk id="3" creationId="{6A5A1D5D-3C82-8BBC-4B47-3C4721B5A6C8}"/>
          </ac:spMkLst>
        </pc:spChg>
        <pc:picChg chg="add mod">
          <ac:chgData name="Binil Kuriachan" userId="687e57b9-0402-4953-9ec2-5b6ca9a33b47" providerId="ADAL" clId="{D7A4DD0A-C4F6-4515-9C54-C1DCF0EAB359}" dt="2023-04-15T08:14:20.681" v="2234" actId="1076"/>
          <ac:picMkLst>
            <pc:docMk/>
            <pc:sldMk cId="1597039335" sldId="270"/>
            <ac:picMk id="5" creationId="{D534CCDD-BEF5-68A3-B34D-71E31C6FFEEE}"/>
          </ac:picMkLst>
        </pc:picChg>
        <pc:picChg chg="add mod">
          <ac:chgData name="Binil Kuriachan" userId="687e57b9-0402-4953-9ec2-5b6ca9a33b47" providerId="ADAL" clId="{D7A4DD0A-C4F6-4515-9C54-C1DCF0EAB359}" dt="2023-04-15T08:14:19.366" v="2233" actId="1076"/>
          <ac:picMkLst>
            <pc:docMk/>
            <pc:sldMk cId="1597039335" sldId="270"/>
            <ac:picMk id="7" creationId="{7013B01F-5B58-9AA1-5B82-3990BB85AC30}"/>
          </ac:picMkLst>
        </pc:picChg>
        <pc:picChg chg="add mod">
          <ac:chgData name="Binil Kuriachan" userId="687e57b9-0402-4953-9ec2-5b6ca9a33b47" providerId="ADAL" clId="{D7A4DD0A-C4F6-4515-9C54-C1DCF0EAB359}" dt="2023-04-15T08:11:11.656" v="2061" actId="1076"/>
          <ac:picMkLst>
            <pc:docMk/>
            <pc:sldMk cId="1597039335" sldId="270"/>
            <ac:picMk id="9" creationId="{EB83195C-43AC-F4CD-9819-6A03E129768A}"/>
          </ac:picMkLst>
        </pc:picChg>
        <pc:picChg chg="add mod">
          <ac:chgData name="Binil Kuriachan" userId="687e57b9-0402-4953-9ec2-5b6ca9a33b47" providerId="ADAL" clId="{D7A4DD0A-C4F6-4515-9C54-C1DCF0EAB359}" dt="2023-04-15T08:10:59.803" v="2058" actId="1076"/>
          <ac:picMkLst>
            <pc:docMk/>
            <pc:sldMk cId="1597039335" sldId="270"/>
            <ac:picMk id="3074" creationId="{726EDD9D-88D1-C568-B726-3BC7E5C246B2}"/>
          </ac:picMkLst>
        </pc:picChg>
      </pc:sldChg>
      <pc:sldChg chg="modSp new mod">
        <pc:chgData name="Binil Kuriachan" userId="687e57b9-0402-4953-9ec2-5b6ca9a33b47" providerId="ADAL" clId="{D7A4DD0A-C4F6-4515-9C54-C1DCF0EAB359}" dt="2023-04-16T09:59:15.778" v="3461" actId="20577"/>
        <pc:sldMkLst>
          <pc:docMk/>
          <pc:sldMk cId="229774481" sldId="271"/>
        </pc:sldMkLst>
        <pc:spChg chg="mod">
          <ac:chgData name="Binil Kuriachan" userId="687e57b9-0402-4953-9ec2-5b6ca9a33b47" providerId="ADAL" clId="{D7A4DD0A-C4F6-4515-9C54-C1DCF0EAB359}" dt="2023-04-15T08:14:40.316" v="2240" actId="20577"/>
          <ac:spMkLst>
            <pc:docMk/>
            <pc:sldMk cId="229774481" sldId="271"/>
            <ac:spMk id="2" creationId="{870F7297-026E-2A41-6D55-E2C7932193B5}"/>
          </ac:spMkLst>
        </pc:spChg>
        <pc:spChg chg="mod">
          <ac:chgData name="Binil Kuriachan" userId="687e57b9-0402-4953-9ec2-5b6ca9a33b47" providerId="ADAL" clId="{D7A4DD0A-C4F6-4515-9C54-C1DCF0EAB359}" dt="2023-04-16T09:59:15.778" v="3461" actId="20577"/>
          <ac:spMkLst>
            <pc:docMk/>
            <pc:sldMk cId="229774481" sldId="271"/>
            <ac:spMk id="3" creationId="{31379C8C-867E-E22A-4514-61AC2526B4AF}"/>
          </ac:spMkLst>
        </pc:spChg>
      </pc:sldChg>
      <pc:sldChg chg="modSp new mod">
        <pc:chgData name="Binil Kuriachan" userId="687e57b9-0402-4953-9ec2-5b6ca9a33b47" providerId="ADAL" clId="{D7A4DD0A-C4F6-4515-9C54-C1DCF0EAB359}" dt="2023-04-15T08:16:30.062" v="2483" actId="255"/>
        <pc:sldMkLst>
          <pc:docMk/>
          <pc:sldMk cId="2023260604" sldId="272"/>
        </pc:sldMkLst>
        <pc:spChg chg="mod">
          <ac:chgData name="Binil Kuriachan" userId="687e57b9-0402-4953-9ec2-5b6ca9a33b47" providerId="ADAL" clId="{D7A4DD0A-C4F6-4515-9C54-C1DCF0EAB359}" dt="2023-04-15T08:16:10.036" v="2449" actId="20577"/>
          <ac:spMkLst>
            <pc:docMk/>
            <pc:sldMk cId="2023260604" sldId="272"/>
            <ac:spMk id="2" creationId="{3B326D92-40BA-F57E-E104-66D238220B72}"/>
          </ac:spMkLst>
        </pc:spChg>
        <pc:spChg chg="mod">
          <ac:chgData name="Binil Kuriachan" userId="687e57b9-0402-4953-9ec2-5b6ca9a33b47" providerId="ADAL" clId="{D7A4DD0A-C4F6-4515-9C54-C1DCF0EAB359}" dt="2023-04-15T08:16:30.062" v="2483" actId="255"/>
          <ac:spMkLst>
            <pc:docMk/>
            <pc:sldMk cId="2023260604" sldId="272"/>
            <ac:spMk id="3" creationId="{B3346460-F2E5-FFEB-9DD3-7F9953F15403}"/>
          </ac:spMkLst>
        </pc:spChg>
      </pc:sldChg>
      <pc:sldChg chg="modSp new mod">
        <pc:chgData name="Binil Kuriachan" userId="687e57b9-0402-4953-9ec2-5b6ca9a33b47" providerId="ADAL" clId="{D7A4DD0A-C4F6-4515-9C54-C1DCF0EAB359}" dt="2023-04-15T11:03:18.634" v="2714" actId="20577"/>
        <pc:sldMkLst>
          <pc:docMk/>
          <pc:sldMk cId="662136865" sldId="273"/>
        </pc:sldMkLst>
        <pc:spChg chg="mod">
          <ac:chgData name="Binil Kuriachan" userId="687e57b9-0402-4953-9ec2-5b6ca9a33b47" providerId="ADAL" clId="{D7A4DD0A-C4F6-4515-9C54-C1DCF0EAB359}" dt="2023-04-15T11:03:18.634" v="2714" actId="20577"/>
          <ac:spMkLst>
            <pc:docMk/>
            <pc:sldMk cId="662136865" sldId="273"/>
            <ac:spMk id="2" creationId="{916DD366-854D-B56D-E16D-CA8A80C7C3B6}"/>
          </ac:spMkLst>
        </pc:spChg>
      </pc:sldChg>
      <pc:sldChg chg="modSp new mod">
        <pc:chgData name="Binil Kuriachan" userId="687e57b9-0402-4953-9ec2-5b6ca9a33b47" providerId="ADAL" clId="{D7A4DD0A-C4F6-4515-9C54-C1DCF0EAB359}" dt="2023-04-15T11:03:28.691" v="2754" actId="20577"/>
        <pc:sldMkLst>
          <pc:docMk/>
          <pc:sldMk cId="674396329" sldId="274"/>
        </pc:sldMkLst>
        <pc:spChg chg="mod">
          <ac:chgData name="Binil Kuriachan" userId="687e57b9-0402-4953-9ec2-5b6ca9a33b47" providerId="ADAL" clId="{D7A4DD0A-C4F6-4515-9C54-C1DCF0EAB359}" dt="2023-04-15T11:03:28.691" v="2754" actId="20577"/>
          <ac:spMkLst>
            <pc:docMk/>
            <pc:sldMk cId="674396329" sldId="274"/>
            <ac:spMk id="2" creationId="{620EB16A-5B74-CE1A-EB13-01C58A34A9E9}"/>
          </ac:spMkLst>
        </pc:spChg>
      </pc:sldChg>
      <pc:sldMasterChg chg="setBg modSldLayout">
        <pc:chgData name="Binil Kuriachan" userId="687e57b9-0402-4953-9ec2-5b6ca9a33b47" providerId="ADAL" clId="{D7A4DD0A-C4F6-4515-9C54-C1DCF0EAB359}" dt="2023-04-01T13:40:23.344" v="694"/>
        <pc:sldMasterMkLst>
          <pc:docMk/>
          <pc:sldMasterMk cId="1179932065" sldId="2147483648"/>
        </pc:sldMasterMkLst>
        <pc:sldLayoutChg chg="modSp setBg">
          <pc:chgData name="Binil Kuriachan" userId="687e57b9-0402-4953-9ec2-5b6ca9a33b47" providerId="ADAL" clId="{D7A4DD0A-C4F6-4515-9C54-C1DCF0EAB359}" dt="2023-04-01T13:40:23.344" v="694"/>
          <pc:sldLayoutMkLst>
            <pc:docMk/>
            <pc:sldMasterMk cId="1179932065" sldId="2147483648"/>
            <pc:sldLayoutMk cId="712882467" sldId="2147483649"/>
          </pc:sldLayoutMkLst>
          <pc:spChg chg="mod">
            <ac:chgData name="Binil Kuriachan" userId="687e57b9-0402-4953-9ec2-5b6ca9a33b47" providerId="ADAL" clId="{D7A4DD0A-C4F6-4515-9C54-C1DCF0EAB359}" dt="2023-04-01T09:50:56.654" v="67" actId="2711"/>
            <ac:spMkLst>
              <pc:docMk/>
              <pc:sldMasterMk cId="1179932065" sldId="2147483648"/>
              <pc:sldLayoutMk cId="712882467" sldId="2147483649"/>
              <ac:spMk id="2" creationId="{DE242693-47B9-6624-0194-F91C1738DF6D}"/>
            </ac:spMkLst>
          </pc:spChg>
          <pc:spChg chg="mod">
            <ac:chgData name="Binil Kuriachan" userId="687e57b9-0402-4953-9ec2-5b6ca9a33b47" providerId="ADAL" clId="{D7A4DD0A-C4F6-4515-9C54-C1DCF0EAB359}" dt="2023-04-01T09:51:03.966" v="68" actId="2711"/>
            <ac:spMkLst>
              <pc:docMk/>
              <pc:sldMasterMk cId="1179932065" sldId="2147483648"/>
              <pc:sldLayoutMk cId="712882467" sldId="2147483649"/>
              <ac:spMk id="3" creationId="{9BB5CAA6-A45A-74E0-BD45-A697E5229466}"/>
            </ac:spMkLst>
          </pc:spChg>
        </pc:sldLayoutChg>
        <pc:sldLayoutChg chg="modSp mod setBg">
          <pc:chgData name="Binil Kuriachan" userId="687e57b9-0402-4953-9ec2-5b6ca9a33b47" providerId="ADAL" clId="{D7A4DD0A-C4F6-4515-9C54-C1DCF0EAB359}" dt="2023-04-01T13:40:23.344" v="694"/>
          <pc:sldLayoutMkLst>
            <pc:docMk/>
            <pc:sldMasterMk cId="1179932065" sldId="2147483648"/>
            <pc:sldLayoutMk cId="1743354067" sldId="2147483650"/>
          </pc:sldLayoutMkLst>
          <pc:spChg chg="mod">
            <ac:chgData name="Binil Kuriachan" userId="687e57b9-0402-4953-9ec2-5b6ca9a33b47" providerId="ADAL" clId="{D7A4DD0A-C4F6-4515-9C54-C1DCF0EAB359}" dt="2023-04-01T13:28:41.037" v="616" actId="207"/>
            <ac:spMkLst>
              <pc:docMk/>
              <pc:sldMasterMk cId="1179932065" sldId="2147483648"/>
              <pc:sldLayoutMk cId="1743354067" sldId="2147483650"/>
              <ac:spMk id="2" creationId="{4D54DC68-4DF0-C0A7-E87D-C8F1BBA0AB3E}"/>
            </ac:spMkLst>
          </pc:spChg>
          <pc:spChg chg="mod">
            <ac:chgData name="Binil Kuriachan" userId="687e57b9-0402-4953-9ec2-5b6ca9a33b47" providerId="ADAL" clId="{D7A4DD0A-C4F6-4515-9C54-C1DCF0EAB359}" dt="2023-04-01T09:50:38.562" v="65" actId="2711"/>
            <ac:spMkLst>
              <pc:docMk/>
              <pc:sldMasterMk cId="1179932065" sldId="2147483648"/>
              <pc:sldLayoutMk cId="1743354067" sldId="2147483650"/>
              <ac:spMk id="3" creationId="{543F43C3-C334-4399-9AC3-91E539AB5EF3}"/>
            </ac:spMkLst>
          </pc:spChg>
          <pc:cxnChg chg="mod">
            <ac:chgData name="Binil Kuriachan" userId="687e57b9-0402-4953-9ec2-5b6ca9a33b47" providerId="ADAL" clId="{D7A4DD0A-C4F6-4515-9C54-C1DCF0EAB359}" dt="2023-04-01T10:10:44.114" v="71" actId="208"/>
            <ac:cxnSpMkLst>
              <pc:docMk/>
              <pc:sldMasterMk cId="1179932065" sldId="2147483648"/>
              <pc:sldLayoutMk cId="1743354067" sldId="2147483650"/>
              <ac:cxnSpMk id="8" creationId="{D70694A1-B235-9674-0DB6-8A1FCD54BABF}"/>
            </ac:cxnSpMkLst>
          </pc:cxnChg>
        </pc:sldLayoutChg>
        <pc:sldLayoutChg chg="setBg">
          <pc:chgData name="Binil Kuriachan" userId="687e57b9-0402-4953-9ec2-5b6ca9a33b47" providerId="ADAL" clId="{D7A4DD0A-C4F6-4515-9C54-C1DCF0EAB359}" dt="2023-04-01T13:40:23.344" v="694"/>
          <pc:sldLayoutMkLst>
            <pc:docMk/>
            <pc:sldMasterMk cId="1179932065" sldId="2147483648"/>
            <pc:sldLayoutMk cId="863332755" sldId="2147483651"/>
          </pc:sldLayoutMkLst>
        </pc:sldLayoutChg>
        <pc:sldLayoutChg chg="modSp mod setBg">
          <pc:chgData name="Binil Kuriachan" userId="687e57b9-0402-4953-9ec2-5b6ca9a33b47" providerId="ADAL" clId="{D7A4DD0A-C4F6-4515-9C54-C1DCF0EAB359}" dt="2023-04-01T13:40:23.344" v="694"/>
          <pc:sldLayoutMkLst>
            <pc:docMk/>
            <pc:sldMasterMk cId="1179932065" sldId="2147483648"/>
            <pc:sldLayoutMk cId="230348745" sldId="2147483652"/>
          </pc:sldLayoutMkLst>
          <pc:spChg chg="mod">
            <ac:chgData name="Binil Kuriachan" userId="687e57b9-0402-4953-9ec2-5b6ca9a33b47" providerId="ADAL" clId="{D7A4DD0A-C4F6-4515-9C54-C1DCF0EAB359}" dt="2023-04-01T09:51:32.367" v="69" actId="27636"/>
            <ac:spMkLst>
              <pc:docMk/>
              <pc:sldMasterMk cId="1179932065" sldId="2147483648"/>
              <pc:sldLayoutMk cId="230348745" sldId="2147483652"/>
              <ac:spMk id="9" creationId="{9D44665E-3EF0-88BD-4BAB-F5D59660E1E7}"/>
            </ac:spMkLst>
          </pc:spChg>
        </pc:sldLayoutChg>
        <pc:sldLayoutChg chg="modSp mod setBg">
          <pc:chgData name="Binil Kuriachan" userId="687e57b9-0402-4953-9ec2-5b6ca9a33b47" providerId="ADAL" clId="{D7A4DD0A-C4F6-4515-9C54-C1DCF0EAB359}" dt="2023-04-01T13:40:23.344" v="694"/>
          <pc:sldLayoutMkLst>
            <pc:docMk/>
            <pc:sldMasterMk cId="1179932065" sldId="2147483648"/>
            <pc:sldLayoutMk cId="2503484569" sldId="2147483653"/>
          </pc:sldLayoutMkLst>
          <pc:spChg chg="mod">
            <ac:chgData name="Binil Kuriachan" userId="687e57b9-0402-4953-9ec2-5b6ca9a33b47" providerId="ADAL" clId="{D7A4DD0A-C4F6-4515-9C54-C1DCF0EAB359}" dt="2023-04-01T09:51:32.381" v="70" actId="27636"/>
            <ac:spMkLst>
              <pc:docMk/>
              <pc:sldMasterMk cId="1179932065" sldId="2147483648"/>
              <pc:sldLayoutMk cId="2503484569" sldId="2147483653"/>
              <ac:spMk id="10" creationId="{85F07245-8BDC-26E5-9EAE-CC83CB9D6CB9}"/>
            </ac:spMkLst>
          </pc:spChg>
        </pc:sldLayoutChg>
        <pc:sldLayoutChg chg="setBg">
          <pc:chgData name="Binil Kuriachan" userId="687e57b9-0402-4953-9ec2-5b6ca9a33b47" providerId="ADAL" clId="{D7A4DD0A-C4F6-4515-9C54-C1DCF0EAB359}" dt="2023-04-01T13:40:23.344" v="694"/>
          <pc:sldLayoutMkLst>
            <pc:docMk/>
            <pc:sldMasterMk cId="1179932065" sldId="2147483648"/>
            <pc:sldLayoutMk cId="4030818206" sldId="2147483654"/>
          </pc:sldLayoutMkLst>
        </pc:sldLayoutChg>
        <pc:sldLayoutChg chg="setBg">
          <pc:chgData name="Binil Kuriachan" userId="687e57b9-0402-4953-9ec2-5b6ca9a33b47" providerId="ADAL" clId="{D7A4DD0A-C4F6-4515-9C54-C1DCF0EAB359}" dt="2023-04-01T13:40:23.344" v="694"/>
          <pc:sldLayoutMkLst>
            <pc:docMk/>
            <pc:sldMasterMk cId="1179932065" sldId="2147483648"/>
            <pc:sldLayoutMk cId="793361117" sldId="2147483655"/>
          </pc:sldLayoutMkLst>
        </pc:sldLayoutChg>
        <pc:sldLayoutChg chg="setBg">
          <pc:chgData name="Binil Kuriachan" userId="687e57b9-0402-4953-9ec2-5b6ca9a33b47" providerId="ADAL" clId="{D7A4DD0A-C4F6-4515-9C54-C1DCF0EAB359}" dt="2023-04-01T13:40:23.344" v="694"/>
          <pc:sldLayoutMkLst>
            <pc:docMk/>
            <pc:sldMasterMk cId="1179932065" sldId="2147483648"/>
            <pc:sldLayoutMk cId="1135120990" sldId="2147483656"/>
          </pc:sldLayoutMkLst>
        </pc:sldLayoutChg>
        <pc:sldLayoutChg chg="setBg">
          <pc:chgData name="Binil Kuriachan" userId="687e57b9-0402-4953-9ec2-5b6ca9a33b47" providerId="ADAL" clId="{D7A4DD0A-C4F6-4515-9C54-C1DCF0EAB359}" dt="2023-04-01T13:40:23.344" v="694"/>
          <pc:sldLayoutMkLst>
            <pc:docMk/>
            <pc:sldMasterMk cId="1179932065" sldId="2147483648"/>
            <pc:sldLayoutMk cId="3863476131" sldId="2147483657"/>
          </pc:sldLayoutMkLst>
        </pc:sldLayoutChg>
        <pc:sldLayoutChg chg="setBg">
          <pc:chgData name="Binil Kuriachan" userId="687e57b9-0402-4953-9ec2-5b6ca9a33b47" providerId="ADAL" clId="{D7A4DD0A-C4F6-4515-9C54-C1DCF0EAB359}" dt="2023-04-01T13:40:23.344" v="694"/>
          <pc:sldLayoutMkLst>
            <pc:docMk/>
            <pc:sldMasterMk cId="1179932065" sldId="2147483648"/>
            <pc:sldLayoutMk cId="642174203" sldId="2147483658"/>
          </pc:sldLayoutMkLst>
        </pc:sldLayoutChg>
        <pc:sldLayoutChg chg="setBg">
          <pc:chgData name="Binil Kuriachan" userId="687e57b9-0402-4953-9ec2-5b6ca9a33b47" providerId="ADAL" clId="{D7A4DD0A-C4F6-4515-9C54-C1DCF0EAB359}" dt="2023-04-01T13:40:23.344" v="694"/>
          <pc:sldLayoutMkLst>
            <pc:docMk/>
            <pc:sldMasterMk cId="1179932065" sldId="2147483648"/>
            <pc:sldLayoutMk cId="3089003407" sldId="2147483659"/>
          </pc:sldLayoutMkLst>
        </pc:sldLayoutChg>
      </pc:sldMasterChg>
    </pc:docChg>
  </pc:docChgLst>
  <pc:docChgLst>
    <pc:chgData name="Binil Kuriachan" userId="S::bkuriach@sundevils.asu.edu::687e57b9-0402-4953-9ec2-5b6ca9a33b47" providerId="AD" clId="Web-{35724DBA-F7CB-F13F-D6DF-A46114D008F0}"/>
    <pc:docChg chg="modSld">
      <pc:chgData name="Binil Kuriachan" userId="S::bkuriach@sundevils.asu.edu::687e57b9-0402-4953-9ec2-5b6ca9a33b47" providerId="AD" clId="Web-{35724DBA-F7CB-F13F-D6DF-A46114D008F0}" dt="2023-04-16T11:24:48.082" v="65" actId="20577"/>
      <pc:docMkLst>
        <pc:docMk/>
      </pc:docMkLst>
      <pc:sldChg chg="modSp">
        <pc:chgData name="Binil Kuriachan" userId="S::bkuriach@sundevils.asu.edu::687e57b9-0402-4953-9ec2-5b6ca9a33b47" providerId="AD" clId="Web-{35724DBA-F7CB-F13F-D6DF-A46114D008F0}" dt="2023-04-16T11:24:48.082" v="65" actId="20577"/>
        <pc:sldMkLst>
          <pc:docMk/>
          <pc:sldMk cId="3930444487" sldId="259"/>
        </pc:sldMkLst>
        <pc:spChg chg="mod">
          <ac:chgData name="Binil Kuriachan" userId="S::bkuriach@sundevils.asu.edu::687e57b9-0402-4953-9ec2-5b6ca9a33b47" providerId="AD" clId="Web-{35724DBA-F7CB-F13F-D6DF-A46114D008F0}" dt="2023-04-16T11:24:48.082" v="65" actId="20577"/>
          <ac:spMkLst>
            <pc:docMk/>
            <pc:sldMk cId="3930444487" sldId="259"/>
            <ac:spMk id="3" creationId="{48D371CC-4DFF-3C99-B8E0-F24922CF2C30}"/>
          </ac:spMkLst>
        </pc:spChg>
      </pc:sldChg>
    </pc:docChg>
  </pc:docChgLst>
  <pc:docChgLst>
    <pc:chgData name="Binil Kuriachan" userId="687e57b9-0402-4953-9ec2-5b6ca9a33b47" providerId="ADAL" clId="{6B6F568F-C2B4-564C-AB3F-D84FFA3ADCDE}"/>
    <pc:docChg chg="undo redo custSel addSld delSld modSld modMainMaster">
      <pc:chgData name="Binil Kuriachan" userId="687e57b9-0402-4953-9ec2-5b6ca9a33b47" providerId="ADAL" clId="{6B6F568F-C2B4-564C-AB3F-D84FFA3ADCDE}" dt="2023-05-22T18:54:05.525" v="5496" actId="2696"/>
      <pc:docMkLst>
        <pc:docMk/>
      </pc:docMkLst>
      <pc:sldChg chg="delSp modSp mod setBg">
        <pc:chgData name="Binil Kuriachan" userId="687e57b9-0402-4953-9ec2-5b6ca9a33b47" providerId="ADAL" clId="{6B6F568F-C2B4-564C-AB3F-D84FFA3ADCDE}" dt="2023-05-10T11:59:11.859" v="5457" actId="1076"/>
        <pc:sldMkLst>
          <pc:docMk/>
          <pc:sldMk cId="2472462388" sldId="256"/>
        </pc:sldMkLst>
        <pc:spChg chg="mod">
          <ac:chgData name="Binil Kuriachan" userId="687e57b9-0402-4953-9ec2-5b6ca9a33b47" providerId="ADAL" clId="{6B6F568F-C2B4-564C-AB3F-D84FFA3ADCDE}" dt="2023-05-10T11:59:11.859" v="5457" actId="1076"/>
          <ac:spMkLst>
            <pc:docMk/>
            <pc:sldMk cId="2472462388" sldId="256"/>
            <ac:spMk id="2" creationId="{70C79804-F078-D161-875A-39648631AD20}"/>
          </ac:spMkLst>
        </pc:spChg>
        <pc:spChg chg="del">
          <ac:chgData name="Binil Kuriachan" userId="687e57b9-0402-4953-9ec2-5b6ca9a33b47" providerId="ADAL" clId="{6B6F568F-C2B4-564C-AB3F-D84FFA3ADCDE}" dt="2023-05-10T04:06:41.558" v="3575" actId="478"/>
          <ac:spMkLst>
            <pc:docMk/>
            <pc:sldMk cId="2472462388" sldId="256"/>
            <ac:spMk id="3" creationId="{724E9B93-6671-53F3-A3EC-F42AA2E81BD8}"/>
          </ac:spMkLst>
        </pc:spChg>
      </pc:sldChg>
      <pc:sldChg chg="addSp delSp modSp del mod setBg">
        <pc:chgData name="Binil Kuriachan" userId="687e57b9-0402-4953-9ec2-5b6ca9a33b47" providerId="ADAL" clId="{6B6F568F-C2B4-564C-AB3F-D84FFA3ADCDE}" dt="2023-05-10T04:10:32.472" v="3599" actId="2696"/>
        <pc:sldMkLst>
          <pc:docMk/>
          <pc:sldMk cId="467846072" sldId="257"/>
        </pc:sldMkLst>
        <pc:spChg chg="add del mod">
          <ac:chgData name="Binil Kuriachan" userId="687e57b9-0402-4953-9ec2-5b6ca9a33b47" providerId="ADAL" clId="{6B6F568F-C2B4-564C-AB3F-D84FFA3ADCDE}" dt="2023-05-10T04:07:12.297" v="3578"/>
          <ac:spMkLst>
            <pc:docMk/>
            <pc:sldMk cId="467846072" sldId="257"/>
            <ac:spMk id="4" creationId="{049F2646-8CBC-F5E2-C7BA-254876B136CA}"/>
          </ac:spMkLst>
        </pc:spChg>
        <pc:spChg chg="mod">
          <ac:chgData name="Binil Kuriachan" userId="687e57b9-0402-4953-9ec2-5b6ca9a33b47" providerId="ADAL" clId="{6B6F568F-C2B4-564C-AB3F-D84FFA3ADCDE}" dt="2023-05-08T16:08:50.891" v="1303" actId="2085"/>
          <ac:spMkLst>
            <pc:docMk/>
            <pc:sldMk cId="467846072" sldId="257"/>
            <ac:spMk id="5" creationId="{0A667F2E-6212-64DE-D6E1-77E1B34527A6}"/>
          </ac:spMkLst>
        </pc:spChg>
        <pc:spChg chg="mod">
          <ac:chgData name="Binil Kuriachan" userId="687e57b9-0402-4953-9ec2-5b6ca9a33b47" providerId="ADAL" clId="{6B6F568F-C2B4-564C-AB3F-D84FFA3ADCDE}" dt="2023-05-08T16:08:50.891" v="1303" actId="2085"/>
          <ac:spMkLst>
            <pc:docMk/>
            <pc:sldMk cId="467846072" sldId="257"/>
            <ac:spMk id="6" creationId="{F2240AC1-3EFF-C72B-70E3-50B57CCC7292}"/>
          </ac:spMkLst>
        </pc:spChg>
        <pc:spChg chg="mod">
          <ac:chgData name="Binil Kuriachan" userId="687e57b9-0402-4953-9ec2-5b6ca9a33b47" providerId="ADAL" clId="{6B6F568F-C2B4-564C-AB3F-D84FFA3ADCDE}" dt="2023-05-08T16:08:50.891" v="1303" actId="2085"/>
          <ac:spMkLst>
            <pc:docMk/>
            <pc:sldMk cId="467846072" sldId="257"/>
            <ac:spMk id="7" creationId="{4F8A7B1C-E32B-E74F-B078-4AB05AF2739F}"/>
          </ac:spMkLst>
        </pc:spChg>
        <pc:spChg chg="mod">
          <ac:chgData name="Binil Kuriachan" userId="687e57b9-0402-4953-9ec2-5b6ca9a33b47" providerId="ADAL" clId="{6B6F568F-C2B4-564C-AB3F-D84FFA3ADCDE}" dt="2023-05-08T16:08:50.891" v="1303" actId="2085"/>
          <ac:spMkLst>
            <pc:docMk/>
            <pc:sldMk cId="467846072" sldId="257"/>
            <ac:spMk id="8" creationId="{B06E82EC-4883-4C1A-97EF-6EFD0026BB34}"/>
          </ac:spMkLst>
        </pc:spChg>
      </pc:sldChg>
      <pc:sldChg chg="modSp mod setBg">
        <pc:chgData name="Binil Kuriachan" userId="687e57b9-0402-4953-9ec2-5b6ca9a33b47" providerId="ADAL" clId="{6B6F568F-C2B4-564C-AB3F-D84FFA3ADCDE}" dt="2023-05-10T04:12:23.849" v="3612" actId="1037"/>
        <pc:sldMkLst>
          <pc:docMk/>
          <pc:sldMk cId="2387769595" sldId="258"/>
        </pc:sldMkLst>
        <pc:spChg chg="mod">
          <ac:chgData name="Binil Kuriachan" userId="687e57b9-0402-4953-9ec2-5b6ca9a33b47" providerId="ADAL" clId="{6B6F568F-C2B4-564C-AB3F-D84FFA3ADCDE}" dt="2023-05-07T12:48:28.613" v="883" actId="1076"/>
          <ac:spMkLst>
            <pc:docMk/>
            <pc:sldMk cId="2387769595" sldId="258"/>
            <ac:spMk id="2" creationId="{4920BFEF-A107-15D2-C609-94C54DFB0191}"/>
          </ac:spMkLst>
        </pc:spChg>
        <pc:spChg chg="mod">
          <ac:chgData name="Binil Kuriachan" userId="687e57b9-0402-4953-9ec2-5b6ca9a33b47" providerId="ADAL" clId="{6B6F568F-C2B4-564C-AB3F-D84FFA3ADCDE}" dt="2023-05-10T04:12:23.849" v="3612" actId="1037"/>
          <ac:spMkLst>
            <pc:docMk/>
            <pc:sldMk cId="2387769595" sldId="258"/>
            <ac:spMk id="6" creationId="{1CFE20A8-BDED-2590-F69B-4ECA78B28BF2}"/>
          </ac:spMkLst>
        </pc:spChg>
      </pc:sldChg>
      <pc:sldChg chg="modSp mod setBg">
        <pc:chgData name="Binil Kuriachan" userId="687e57b9-0402-4953-9ec2-5b6ca9a33b47" providerId="ADAL" clId="{6B6F568F-C2B4-564C-AB3F-D84FFA3ADCDE}" dt="2023-05-08T16:06:20.175" v="1284" actId="20577"/>
        <pc:sldMkLst>
          <pc:docMk/>
          <pc:sldMk cId="3930444487" sldId="259"/>
        </pc:sldMkLst>
        <pc:spChg chg="mod">
          <ac:chgData name="Binil Kuriachan" userId="687e57b9-0402-4953-9ec2-5b6ca9a33b47" providerId="ADAL" clId="{6B6F568F-C2B4-564C-AB3F-D84FFA3ADCDE}" dt="2023-05-08T16:06:20.175" v="1284" actId="20577"/>
          <ac:spMkLst>
            <pc:docMk/>
            <pc:sldMk cId="3930444487" sldId="259"/>
            <ac:spMk id="3" creationId="{48D371CC-4DFF-3C99-B8E0-F24922CF2C30}"/>
          </ac:spMkLst>
        </pc:spChg>
      </pc:sldChg>
      <pc:sldChg chg="del setBg">
        <pc:chgData name="Binil Kuriachan" userId="687e57b9-0402-4953-9ec2-5b6ca9a33b47" providerId="ADAL" clId="{6B6F568F-C2B4-564C-AB3F-D84FFA3ADCDE}" dt="2023-05-08T16:06:00.035" v="1239" actId="2696"/>
        <pc:sldMkLst>
          <pc:docMk/>
          <pc:sldMk cId="767191710" sldId="260"/>
        </pc:sldMkLst>
      </pc:sldChg>
      <pc:sldChg chg="setBg">
        <pc:chgData name="Binil Kuriachan" userId="687e57b9-0402-4953-9ec2-5b6ca9a33b47" providerId="ADAL" clId="{6B6F568F-C2B4-564C-AB3F-D84FFA3ADCDE}" dt="2023-05-07T12:47:51.150" v="561"/>
        <pc:sldMkLst>
          <pc:docMk/>
          <pc:sldMk cId="3195160769" sldId="261"/>
        </pc:sldMkLst>
      </pc:sldChg>
      <pc:sldChg chg="addSp modSp mod setBg">
        <pc:chgData name="Binil Kuriachan" userId="687e57b9-0402-4953-9ec2-5b6ca9a33b47" providerId="ADAL" clId="{6B6F568F-C2B4-564C-AB3F-D84FFA3ADCDE}" dt="2023-05-08T16:10:06.865" v="1319" actId="1076"/>
        <pc:sldMkLst>
          <pc:docMk/>
          <pc:sldMk cId="3793034613" sldId="262"/>
        </pc:sldMkLst>
        <pc:grpChg chg="add mod">
          <ac:chgData name="Binil Kuriachan" userId="687e57b9-0402-4953-9ec2-5b6ca9a33b47" providerId="ADAL" clId="{6B6F568F-C2B4-564C-AB3F-D84FFA3ADCDE}" dt="2023-05-08T16:10:06.865" v="1319" actId="1076"/>
          <ac:grpSpMkLst>
            <pc:docMk/>
            <pc:sldMk cId="3793034613" sldId="262"/>
            <ac:grpSpMk id="5" creationId="{E6D853DE-27CB-975B-B69A-3B85631125AC}"/>
          </ac:grpSpMkLst>
        </pc:grpChg>
        <pc:picChg chg="add mod">
          <ac:chgData name="Binil Kuriachan" userId="687e57b9-0402-4953-9ec2-5b6ca9a33b47" providerId="ADAL" clId="{6B6F568F-C2B4-564C-AB3F-D84FFA3ADCDE}" dt="2023-05-08T16:10:06.865" v="1319" actId="1076"/>
          <ac:picMkLst>
            <pc:docMk/>
            <pc:sldMk cId="3793034613" sldId="262"/>
            <ac:picMk id="4" creationId="{F23ADC92-D9CA-5254-98F8-3F41BF05F19E}"/>
          </ac:picMkLst>
        </pc:picChg>
        <pc:picChg chg="mod">
          <ac:chgData name="Binil Kuriachan" userId="687e57b9-0402-4953-9ec2-5b6ca9a33b47" providerId="ADAL" clId="{6B6F568F-C2B4-564C-AB3F-D84FFA3ADCDE}" dt="2023-05-08T16:10:06.865" v="1319" actId="1076"/>
          <ac:picMkLst>
            <pc:docMk/>
            <pc:sldMk cId="3793034613" sldId="262"/>
            <ac:picMk id="9" creationId="{535CF46F-298D-3EAA-D40E-2516820059FE}"/>
          </ac:picMkLst>
        </pc:picChg>
        <pc:picChg chg="mod">
          <ac:chgData name="Binil Kuriachan" userId="687e57b9-0402-4953-9ec2-5b6ca9a33b47" providerId="ADAL" clId="{6B6F568F-C2B4-564C-AB3F-D84FFA3ADCDE}" dt="2023-05-08T16:10:06.865" v="1319" actId="1076"/>
          <ac:picMkLst>
            <pc:docMk/>
            <pc:sldMk cId="3793034613" sldId="262"/>
            <ac:picMk id="10" creationId="{DD80CAE6-FF58-6116-0EBC-F0C318C1DFCD}"/>
          </ac:picMkLst>
        </pc:picChg>
      </pc:sldChg>
      <pc:sldChg chg="setBg">
        <pc:chgData name="Binil Kuriachan" userId="687e57b9-0402-4953-9ec2-5b6ca9a33b47" providerId="ADAL" clId="{6B6F568F-C2B4-564C-AB3F-D84FFA3ADCDE}" dt="2023-05-07T12:47:51.150" v="561"/>
        <pc:sldMkLst>
          <pc:docMk/>
          <pc:sldMk cId="2126962046" sldId="263"/>
        </pc:sldMkLst>
      </pc:sldChg>
      <pc:sldChg chg="modSp mod setBg">
        <pc:chgData name="Binil Kuriachan" userId="687e57b9-0402-4953-9ec2-5b6ca9a33b47" providerId="ADAL" clId="{6B6F568F-C2B4-564C-AB3F-D84FFA3ADCDE}" dt="2023-05-08T16:11:21.405" v="1357" actId="1037"/>
        <pc:sldMkLst>
          <pc:docMk/>
          <pc:sldMk cId="1662330665" sldId="264"/>
        </pc:sldMkLst>
        <pc:picChg chg="mod">
          <ac:chgData name="Binil Kuriachan" userId="687e57b9-0402-4953-9ec2-5b6ca9a33b47" providerId="ADAL" clId="{6B6F568F-C2B4-564C-AB3F-D84FFA3ADCDE}" dt="2023-05-08T16:11:21.405" v="1357" actId="1037"/>
          <ac:picMkLst>
            <pc:docMk/>
            <pc:sldMk cId="1662330665" sldId="264"/>
            <ac:picMk id="4" creationId="{A65FD668-260B-B6E4-38F2-876D4D62DBE2}"/>
          </ac:picMkLst>
        </pc:picChg>
        <pc:picChg chg="mod">
          <ac:chgData name="Binil Kuriachan" userId="687e57b9-0402-4953-9ec2-5b6ca9a33b47" providerId="ADAL" clId="{6B6F568F-C2B4-564C-AB3F-D84FFA3ADCDE}" dt="2023-05-08T16:11:21.405" v="1357" actId="1037"/>
          <ac:picMkLst>
            <pc:docMk/>
            <pc:sldMk cId="1662330665" sldId="264"/>
            <ac:picMk id="5" creationId="{C59DC4B3-C8CD-25D4-F403-4D42D6FB2E13}"/>
          </ac:picMkLst>
        </pc:picChg>
        <pc:picChg chg="mod">
          <ac:chgData name="Binil Kuriachan" userId="687e57b9-0402-4953-9ec2-5b6ca9a33b47" providerId="ADAL" clId="{6B6F568F-C2B4-564C-AB3F-D84FFA3ADCDE}" dt="2023-05-08T16:11:21.405" v="1357" actId="1037"/>
          <ac:picMkLst>
            <pc:docMk/>
            <pc:sldMk cId="1662330665" sldId="264"/>
            <ac:picMk id="6" creationId="{4ED060CB-371C-54A2-040B-7AD35AB2D495}"/>
          </ac:picMkLst>
        </pc:picChg>
      </pc:sldChg>
      <pc:sldChg chg="addSp delSp modSp mod setBg">
        <pc:chgData name="Binil Kuriachan" userId="687e57b9-0402-4953-9ec2-5b6ca9a33b47" providerId="ADAL" clId="{6B6F568F-C2B4-564C-AB3F-D84FFA3ADCDE}" dt="2023-05-10T11:23:15.544" v="4592" actId="1076"/>
        <pc:sldMkLst>
          <pc:docMk/>
          <pc:sldMk cId="4189159025" sldId="265"/>
        </pc:sldMkLst>
        <pc:spChg chg="add del mod">
          <ac:chgData name="Binil Kuriachan" userId="687e57b9-0402-4953-9ec2-5b6ca9a33b47" providerId="ADAL" clId="{6B6F568F-C2B4-564C-AB3F-D84FFA3ADCDE}" dt="2023-05-10T10:55:42.912" v="4224"/>
          <ac:spMkLst>
            <pc:docMk/>
            <pc:sldMk cId="4189159025" sldId="265"/>
            <ac:spMk id="3" creationId="{A7FF5EB6-9674-209F-531C-795E6FF81B42}"/>
          </ac:spMkLst>
        </pc:spChg>
        <pc:spChg chg="add mod">
          <ac:chgData name="Binil Kuriachan" userId="687e57b9-0402-4953-9ec2-5b6ca9a33b47" providerId="ADAL" clId="{6B6F568F-C2B4-564C-AB3F-D84FFA3ADCDE}" dt="2023-05-10T11:06:35.392" v="4589" actId="20577"/>
          <ac:spMkLst>
            <pc:docMk/>
            <pc:sldMk cId="4189159025" sldId="265"/>
            <ac:spMk id="4" creationId="{5E819F21-42C1-58B5-168B-D230EEAE3E0C}"/>
          </ac:spMkLst>
        </pc:spChg>
        <pc:picChg chg="add mod">
          <ac:chgData name="Binil Kuriachan" userId="687e57b9-0402-4953-9ec2-5b6ca9a33b47" providerId="ADAL" clId="{6B6F568F-C2B4-564C-AB3F-D84FFA3ADCDE}" dt="2023-05-10T11:23:15.544" v="4592" actId="1076"/>
          <ac:picMkLst>
            <pc:docMk/>
            <pc:sldMk cId="4189159025" sldId="265"/>
            <ac:picMk id="5" creationId="{6CCA13A6-3E2A-2CAC-49B3-C5E9DE5F3CD2}"/>
          </ac:picMkLst>
        </pc:picChg>
        <pc:picChg chg="mod">
          <ac:chgData name="Binil Kuriachan" userId="687e57b9-0402-4953-9ec2-5b6ca9a33b47" providerId="ADAL" clId="{6B6F568F-C2B4-564C-AB3F-D84FFA3ADCDE}" dt="2023-05-10T10:57:56.801" v="4232" actId="1076"/>
          <ac:picMkLst>
            <pc:docMk/>
            <pc:sldMk cId="4189159025" sldId="265"/>
            <ac:picMk id="6" creationId="{BAE60224-E54D-AD89-8B83-20CD8684FC27}"/>
          </ac:picMkLst>
        </pc:picChg>
      </pc:sldChg>
      <pc:sldChg chg="setBg">
        <pc:chgData name="Binil Kuriachan" userId="687e57b9-0402-4953-9ec2-5b6ca9a33b47" providerId="ADAL" clId="{6B6F568F-C2B4-564C-AB3F-D84FFA3ADCDE}" dt="2023-05-07T12:47:51.150" v="561"/>
        <pc:sldMkLst>
          <pc:docMk/>
          <pc:sldMk cId="3299471264" sldId="267"/>
        </pc:sldMkLst>
      </pc:sldChg>
      <pc:sldChg chg="setBg">
        <pc:chgData name="Binil Kuriachan" userId="687e57b9-0402-4953-9ec2-5b6ca9a33b47" providerId="ADAL" clId="{6B6F568F-C2B4-564C-AB3F-D84FFA3ADCDE}" dt="2023-05-07T12:47:51.150" v="561"/>
        <pc:sldMkLst>
          <pc:docMk/>
          <pc:sldMk cId="3744442757" sldId="268"/>
        </pc:sldMkLst>
      </pc:sldChg>
      <pc:sldChg chg="addSp delSp mod setBg">
        <pc:chgData name="Binil Kuriachan" userId="687e57b9-0402-4953-9ec2-5b6ca9a33b47" providerId="ADAL" clId="{6B6F568F-C2B4-564C-AB3F-D84FFA3ADCDE}" dt="2023-05-08T15:46:01.517" v="885" actId="478"/>
        <pc:sldMkLst>
          <pc:docMk/>
          <pc:sldMk cId="358700667" sldId="269"/>
        </pc:sldMkLst>
        <pc:picChg chg="add del">
          <ac:chgData name="Binil Kuriachan" userId="687e57b9-0402-4953-9ec2-5b6ca9a33b47" providerId="ADAL" clId="{6B6F568F-C2B4-564C-AB3F-D84FFA3ADCDE}" dt="2023-05-08T15:46:01.517" v="885" actId="478"/>
          <ac:picMkLst>
            <pc:docMk/>
            <pc:sldMk cId="358700667" sldId="269"/>
            <ac:picMk id="4" creationId="{B75E2554-1204-1BCE-2CDD-7BB2D8D5996E}"/>
          </ac:picMkLst>
        </pc:picChg>
      </pc:sldChg>
      <pc:sldChg chg="modSp mod setBg">
        <pc:chgData name="Binil Kuriachan" userId="687e57b9-0402-4953-9ec2-5b6ca9a33b47" providerId="ADAL" clId="{6B6F568F-C2B4-564C-AB3F-D84FFA3ADCDE}" dt="2023-05-08T16:59:31.486" v="2376" actId="1076"/>
        <pc:sldMkLst>
          <pc:docMk/>
          <pc:sldMk cId="1597039335" sldId="270"/>
        </pc:sldMkLst>
        <pc:picChg chg="mod">
          <ac:chgData name="Binil Kuriachan" userId="687e57b9-0402-4953-9ec2-5b6ca9a33b47" providerId="ADAL" clId="{6B6F568F-C2B4-564C-AB3F-D84FFA3ADCDE}" dt="2023-05-08T16:12:00.518" v="1361" actId="1076"/>
          <ac:picMkLst>
            <pc:docMk/>
            <pc:sldMk cId="1597039335" sldId="270"/>
            <ac:picMk id="7" creationId="{7013B01F-5B58-9AA1-5B82-3990BB85AC30}"/>
          </ac:picMkLst>
        </pc:picChg>
        <pc:picChg chg="mod">
          <ac:chgData name="Binil Kuriachan" userId="687e57b9-0402-4953-9ec2-5b6ca9a33b47" providerId="ADAL" clId="{6B6F568F-C2B4-564C-AB3F-D84FFA3ADCDE}" dt="2023-05-08T16:59:21.366" v="2372" actId="14100"/>
          <ac:picMkLst>
            <pc:docMk/>
            <pc:sldMk cId="1597039335" sldId="270"/>
            <ac:picMk id="9" creationId="{EB83195C-43AC-F4CD-9819-6A03E129768A}"/>
          </ac:picMkLst>
        </pc:picChg>
        <pc:picChg chg="mod">
          <ac:chgData name="Binil Kuriachan" userId="687e57b9-0402-4953-9ec2-5b6ca9a33b47" providerId="ADAL" clId="{6B6F568F-C2B4-564C-AB3F-D84FFA3ADCDE}" dt="2023-05-08T16:59:31.486" v="2376" actId="1076"/>
          <ac:picMkLst>
            <pc:docMk/>
            <pc:sldMk cId="1597039335" sldId="270"/>
            <ac:picMk id="3074" creationId="{726EDD9D-88D1-C568-B726-3BC7E5C246B2}"/>
          </ac:picMkLst>
        </pc:picChg>
      </pc:sldChg>
      <pc:sldChg chg="modSp mod setBg">
        <pc:chgData name="Binil Kuriachan" userId="687e57b9-0402-4953-9ec2-5b6ca9a33b47" providerId="ADAL" clId="{6B6F568F-C2B4-564C-AB3F-D84FFA3ADCDE}" dt="2023-05-08T16:06:32.190" v="1288" actId="20577"/>
        <pc:sldMkLst>
          <pc:docMk/>
          <pc:sldMk cId="229774481" sldId="271"/>
        </pc:sldMkLst>
        <pc:spChg chg="mod">
          <ac:chgData name="Binil Kuriachan" userId="687e57b9-0402-4953-9ec2-5b6ca9a33b47" providerId="ADAL" clId="{6B6F568F-C2B4-564C-AB3F-D84FFA3ADCDE}" dt="2023-05-08T16:06:32.190" v="1288" actId="20577"/>
          <ac:spMkLst>
            <pc:docMk/>
            <pc:sldMk cId="229774481" sldId="271"/>
            <ac:spMk id="3" creationId="{31379C8C-867E-E22A-4514-61AC2526B4AF}"/>
          </ac:spMkLst>
        </pc:spChg>
      </pc:sldChg>
      <pc:sldChg chg="addSp delSp modSp mod setBg">
        <pc:chgData name="Binil Kuriachan" userId="687e57b9-0402-4953-9ec2-5b6ca9a33b47" providerId="ADAL" clId="{6B6F568F-C2B4-564C-AB3F-D84FFA3ADCDE}" dt="2023-05-10T11:58:28.619" v="5456" actId="1076"/>
        <pc:sldMkLst>
          <pc:docMk/>
          <pc:sldMk cId="2023260604" sldId="272"/>
        </pc:sldMkLst>
        <pc:spChg chg="del mod">
          <ac:chgData name="Binil Kuriachan" userId="687e57b9-0402-4953-9ec2-5b6ca9a33b47" providerId="ADAL" clId="{6B6F568F-C2B4-564C-AB3F-D84FFA3ADCDE}" dt="2023-05-08T17:16:01.743" v="2838" actId="478"/>
          <ac:spMkLst>
            <pc:docMk/>
            <pc:sldMk cId="2023260604" sldId="272"/>
            <ac:spMk id="3" creationId="{B3346460-F2E5-FFEB-9DD3-7F9953F15403}"/>
          </ac:spMkLst>
        </pc:spChg>
        <pc:spChg chg="add mod">
          <ac:chgData name="Binil Kuriachan" userId="687e57b9-0402-4953-9ec2-5b6ca9a33b47" providerId="ADAL" clId="{6B6F568F-C2B4-564C-AB3F-D84FFA3ADCDE}" dt="2023-05-08T17:16:35.942" v="2859" actId="20577"/>
          <ac:spMkLst>
            <pc:docMk/>
            <pc:sldMk cId="2023260604" sldId="272"/>
            <ac:spMk id="4" creationId="{399500CF-E3FF-1B45-26E1-0512050D78C3}"/>
          </ac:spMkLst>
        </pc:spChg>
        <pc:spChg chg="add del mod">
          <ac:chgData name="Binil Kuriachan" userId="687e57b9-0402-4953-9ec2-5b6ca9a33b47" providerId="ADAL" clId="{6B6F568F-C2B4-564C-AB3F-D84FFA3ADCDE}" dt="2023-05-08T17:16:07.453" v="2840" actId="478"/>
          <ac:spMkLst>
            <pc:docMk/>
            <pc:sldMk cId="2023260604" sldId="272"/>
            <ac:spMk id="6" creationId="{AAF38F60-BAAC-1B2B-DE9D-18617372FCA1}"/>
          </ac:spMkLst>
        </pc:spChg>
        <pc:spChg chg="add mod">
          <ac:chgData name="Binil Kuriachan" userId="687e57b9-0402-4953-9ec2-5b6ca9a33b47" providerId="ADAL" clId="{6B6F568F-C2B4-564C-AB3F-D84FFA3ADCDE}" dt="2023-05-08T17:32:21.628" v="3435" actId="20577"/>
          <ac:spMkLst>
            <pc:docMk/>
            <pc:sldMk cId="2023260604" sldId="272"/>
            <ac:spMk id="8" creationId="{665B0772-EBFB-3F80-D290-EC9C8E128783}"/>
          </ac:spMkLst>
        </pc:spChg>
        <pc:spChg chg="add mod">
          <ac:chgData name="Binil Kuriachan" userId="687e57b9-0402-4953-9ec2-5b6ca9a33b47" providerId="ADAL" clId="{6B6F568F-C2B4-564C-AB3F-D84FFA3ADCDE}" dt="2023-05-10T11:58:02.139" v="5430" actId="14100"/>
          <ac:spMkLst>
            <pc:docMk/>
            <pc:sldMk cId="2023260604" sldId="272"/>
            <ac:spMk id="10" creationId="{0DFBE2F0-49F9-326E-1D04-DD154379B16B}"/>
          </ac:spMkLst>
        </pc:spChg>
        <pc:spChg chg="add mod">
          <ac:chgData name="Binil Kuriachan" userId="687e57b9-0402-4953-9ec2-5b6ca9a33b47" providerId="ADAL" clId="{6B6F568F-C2B4-564C-AB3F-D84FFA3ADCDE}" dt="2023-05-10T11:58:28.619" v="5456" actId="1076"/>
          <ac:spMkLst>
            <pc:docMk/>
            <pc:sldMk cId="2023260604" sldId="272"/>
            <ac:spMk id="12" creationId="{DE06E6F6-A4F9-E96C-DC33-144BFA0AB79B}"/>
          </ac:spMkLst>
        </pc:spChg>
        <pc:spChg chg="add del">
          <ac:chgData name="Binil Kuriachan" userId="687e57b9-0402-4953-9ec2-5b6ca9a33b47" providerId="ADAL" clId="{6B6F568F-C2B4-564C-AB3F-D84FFA3ADCDE}" dt="2023-05-08T17:31:26.161" v="3388" actId="478"/>
          <ac:spMkLst>
            <pc:docMk/>
            <pc:sldMk cId="2023260604" sldId="272"/>
            <ac:spMk id="14" creationId="{2A976C99-F3E8-A31E-534E-230E7CCD8A3D}"/>
          </ac:spMkLst>
        </pc:spChg>
        <pc:spChg chg="add mod">
          <ac:chgData name="Binil Kuriachan" userId="687e57b9-0402-4953-9ec2-5b6ca9a33b47" providerId="ADAL" clId="{6B6F568F-C2B4-564C-AB3F-D84FFA3ADCDE}" dt="2023-05-10T11:58:14.167" v="5452" actId="1038"/>
          <ac:spMkLst>
            <pc:docMk/>
            <pc:sldMk cId="2023260604" sldId="272"/>
            <ac:spMk id="16" creationId="{E452A74E-E06B-E6C7-7064-BD88434C1B09}"/>
          </ac:spMkLst>
        </pc:spChg>
        <pc:picChg chg="add mod">
          <ac:chgData name="Binil Kuriachan" userId="687e57b9-0402-4953-9ec2-5b6ca9a33b47" providerId="ADAL" clId="{6B6F568F-C2B4-564C-AB3F-D84FFA3ADCDE}" dt="2023-05-08T17:37:05.089" v="3574" actId="1076"/>
          <ac:picMkLst>
            <pc:docMk/>
            <pc:sldMk cId="2023260604" sldId="272"/>
            <ac:picMk id="7" creationId="{0BE2F480-23F1-1E02-69AB-C2AC4CF7F50C}"/>
          </ac:picMkLst>
        </pc:picChg>
        <pc:picChg chg="add mod">
          <ac:chgData name="Binil Kuriachan" userId="687e57b9-0402-4953-9ec2-5b6ca9a33b47" providerId="ADAL" clId="{6B6F568F-C2B4-564C-AB3F-D84FFA3ADCDE}" dt="2023-05-08T17:28:53.757" v="3383" actId="1076"/>
          <ac:picMkLst>
            <pc:docMk/>
            <pc:sldMk cId="2023260604" sldId="272"/>
            <ac:picMk id="9" creationId="{0DA41B2A-1329-2C99-2B67-DC0E26B048CD}"/>
          </ac:picMkLst>
        </pc:picChg>
        <pc:picChg chg="add del">
          <ac:chgData name="Binil Kuriachan" userId="687e57b9-0402-4953-9ec2-5b6ca9a33b47" providerId="ADAL" clId="{6B6F568F-C2B4-564C-AB3F-D84FFA3ADCDE}" dt="2023-05-08T17:21:31.182" v="2997"/>
          <ac:picMkLst>
            <pc:docMk/>
            <pc:sldMk cId="2023260604" sldId="272"/>
            <ac:picMk id="11" creationId="{8ACDBAAE-32EA-7778-3BDA-B214D3F0F2F1}"/>
          </ac:picMkLst>
        </pc:picChg>
        <pc:picChg chg="add mod">
          <ac:chgData name="Binil Kuriachan" userId="687e57b9-0402-4953-9ec2-5b6ca9a33b47" providerId="ADAL" clId="{6B6F568F-C2B4-564C-AB3F-D84FFA3ADCDE}" dt="2023-05-10T11:58:22.549" v="5454" actId="1076"/>
          <ac:picMkLst>
            <pc:docMk/>
            <pc:sldMk cId="2023260604" sldId="272"/>
            <ac:picMk id="15" creationId="{57A49EEF-4865-2889-5015-95BACF5431A6}"/>
          </ac:picMkLst>
        </pc:picChg>
      </pc:sldChg>
      <pc:sldChg chg="addSp delSp modSp mod setBg">
        <pc:chgData name="Binil Kuriachan" userId="687e57b9-0402-4953-9ec2-5b6ca9a33b47" providerId="ADAL" clId="{6B6F568F-C2B4-564C-AB3F-D84FFA3ADCDE}" dt="2023-05-10T11:57:22.095" v="5426" actId="20577"/>
        <pc:sldMkLst>
          <pc:docMk/>
          <pc:sldMk cId="662136865" sldId="273"/>
        </pc:sldMkLst>
        <pc:spChg chg="mod">
          <ac:chgData name="Binil Kuriachan" userId="687e57b9-0402-4953-9ec2-5b6ca9a33b47" providerId="ADAL" clId="{6B6F568F-C2B4-564C-AB3F-D84FFA3ADCDE}" dt="2023-05-08T17:24:27.798" v="3096" actId="20577"/>
          <ac:spMkLst>
            <pc:docMk/>
            <pc:sldMk cId="662136865" sldId="273"/>
            <ac:spMk id="2" creationId="{916DD366-854D-B56D-E16D-CA8A80C7C3B6}"/>
          </ac:spMkLst>
        </pc:spChg>
        <pc:spChg chg="add mod">
          <ac:chgData name="Binil Kuriachan" userId="687e57b9-0402-4953-9ec2-5b6ca9a33b47" providerId="ADAL" clId="{6B6F568F-C2B4-564C-AB3F-D84FFA3ADCDE}" dt="2023-05-10T11:57:22.095" v="5426" actId="20577"/>
          <ac:spMkLst>
            <pc:docMk/>
            <pc:sldMk cId="662136865" sldId="273"/>
            <ac:spMk id="3" creationId="{29B705C6-93E7-917F-3B34-93E09B967208}"/>
          </ac:spMkLst>
        </pc:spChg>
        <pc:spChg chg="del">
          <ac:chgData name="Binil Kuriachan" userId="687e57b9-0402-4953-9ec2-5b6ca9a33b47" providerId="ADAL" clId="{6B6F568F-C2B4-564C-AB3F-D84FFA3ADCDE}" dt="2023-05-08T17:24:31.393" v="3097" actId="478"/>
          <ac:spMkLst>
            <pc:docMk/>
            <pc:sldMk cId="662136865" sldId="273"/>
            <ac:spMk id="3" creationId="{57F781C8-DDF1-0E4E-1CDB-5674C26C8D87}"/>
          </ac:spMkLst>
        </pc:spChg>
      </pc:sldChg>
      <pc:sldChg chg="del setBg">
        <pc:chgData name="Binil Kuriachan" userId="687e57b9-0402-4953-9ec2-5b6ca9a33b47" providerId="ADAL" clId="{6B6F568F-C2B4-564C-AB3F-D84FFA3ADCDE}" dt="2023-05-08T17:24:15.729" v="3060" actId="2696"/>
        <pc:sldMkLst>
          <pc:docMk/>
          <pc:sldMk cId="674396329" sldId="274"/>
        </pc:sldMkLst>
      </pc:sldChg>
      <pc:sldChg chg="addSp modSp add mod setBg">
        <pc:chgData name="Binil Kuriachan" userId="687e57b9-0402-4953-9ec2-5b6ca9a33b47" providerId="ADAL" clId="{6B6F568F-C2B4-564C-AB3F-D84FFA3ADCDE}" dt="2023-05-08T16:15:20.379" v="1716" actId="1076"/>
        <pc:sldMkLst>
          <pc:docMk/>
          <pc:sldMk cId="2243925589" sldId="277"/>
        </pc:sldMkLst>
        <pc:spChg chg="add mod">
          <ac:chgData name="Binil Kuriachan" userId="687e57b9-0402-4953-9ec2-5b6ca9a33b47" providerId="ADAL" clId="{6B6F568F-C2B4-564C-AB3F-D84FFA3ADCDE}" dt="2023-05-08T16:15:18.735" v="1715" actId="1076"/>
          <ac:spMkLst>
            <pc:docMk/>
            <pc:sldMk cId="2243925589" sldId="277"/>
            <ac:spMk id="3" creationId="{CD7F9F8C-D991-CDDF-1EC5-30D2F33A0151}"/>
          </ac:spMkLst>
        </pc:spChg>
        <pc:spChg chg="mod">
          <ac:chgData name="Binil Kuriachan" userId="687e57b9-0402-4953-9ec2-5b6ca9a33b47" providerId="ADAL" clId="{6B6F568F-C2B4-564C-AB3F-D84FFA3ADCDE}" dt="2023-05-08T16:15:10.742" v="1711" actId="20577"/>
          <ac:spMkLst>
            <pc:docMk/>
            <pc:sldMk cId="2243925589" sldId="277"/>
            <ac:spMk id="4" creationId="{9042AB74-810B-D35B-6015-BD2884B462BA}"/>
          </ac:spMkLst>
        </pc:spChg>
        <pc:spChg chg="mod">
          <ac:chgData name="Binil Kuriachan" userId="687e57b9-0402-4953-9ec2-5b6ca9a33b47" providerId="ADAL" clId="{6B6F568F-C2B4-564C-AB3F-D84FFA3ADCDE}" dt="2023-05-08T16:08:37.037" v="1301" actId="1076"/>
          <ac:spMkLst>
            <pc:docMk/>
            <pc:sldMk cId="2243925589" sldId="277"/>
            <ac:spMk id="6" creationId="{96D9E63E-6E68-C00F-5202-F860C04A0C6C}"/>
          </ac:spMkLst>
        </pc:spChg>
        <pc:picChg chg="mod">
          <ac:chgData name="Binil Kuriachan" userId="687e57b9-0402-4953-9ec2-5b6ca9a33b47" providerId="ADAL" clId="{6B6F568F-C2B4-564C-AB3F-D84FFA3ADCDE}" dt="2023-05-08T16:08:33.225" v="1300" actId="1076"/>
          <ac:picMkLst>
            <pc:docMk/>
            <pc:sldMk cId="2243925589" sldId="277"/>
            <ac:picMk id="5" creationId="{4FE41D74-3E1E-8CB8-E03C-D31207C6257E}"/>
          </ac:picMkLst>
        </pc:picChg>
        <pc:picChg chg="mod">
          <ac:chgData name="Binil Kuriachan" userId="687e57b9-0402-4953-9ec2-5b6ca9a33b47" providerId="ADAL" clId="{6B6F568F-C2B4-564C-AB3F-D84FFA3ADCDE}" dt="2023-05-08T16:08:29.404" v="1299" actId="1076"/>
          <ac:picMkLst>
            <pc:docMk/>
            <pc:sldMk cId="2243925589" sldId="277"/>
            <ac:picMk id="7" creationId="{70D4D0A3-D0F8-627B-5A1D-BF37FFA5CCC4}"/>
          </ac:picMkLst>
        </pc:picChg>
        <pc:picChg chg="mod">
          <ac:chgData name="Binil Kuriachan" userId="687e57b9-0402-4953-9ec2-5b6ca9a33b47" providerId="ADAL" clId="{6B6F568F-C2B4-564C-AB3F-D84FFA3ADCDE}" dt="2023-05-08T16:15:20.379" v="1716" actId="1076"/>
          <ac:picMkLst>
            <pc:docMk/>
            <pc:sldMk cId="2243925589" sldId="277"/>
            <ac:picMk id="8" creationId="{981B32B3-B3D9-C23B-A644-634B100E907D}"/>
          </ac:picMkLst>
        </pc:picChg>
        <pc:picChg chg="add mod">
          <ac:chgData name="Binil Kuriachan" userId="687e57b9-0402-4953-9ec2-5b6ca9a33b47" providerId="ADAL" clId="{6B6F568F-C2B4-564C-AB3F-D84FFA3ADCDE}" dt="2023-05-08T16:08:04.837" v="1298" actId="1076"/>
          <ac:picMkLst>
            <pc:docMk/>
            <pc:sldMk cId="2243925589" sldId="277"/>
            <ac:picMk id="4098" creationId="{A0D44DA7-6D07-790E-AC59-F9BCF2E584E7}"/>
          </ac:picMkLst>
        </pc:picChg>
      </pc:sldChg>
      <pc:sldChg chg="addSp modSp add mod setBg">
        <pc:chgData name="Binil Kuriachan" userId="687e57b9-0402-4953-9ec2-5b6ca9a33b47" providerId="ADAL" clId="{6B6F568F-C2B4-564C-AB3F-D84FFA3ADCDE}" dt="2023-05-07T12:47:51.150" v="561"/>
        <pc:sldMkLst>
          <pc:docMk/>
          <pc:sldMk cId="3480349153" sldId="285"/>
        </pc:sldMkLst>
        <pc:spChg chg="add mod">
          <ac:chgData name="Binil Kuriachan" userId="687e57b9-0402-4953-9ec2-5b6ca9a33b47" providerId="ADAL" clId="{6B6F568F-C2B4-564C-AB3F-D84FFA3ADCDE}" dt="2023-05-07T07:39:30.958" v="197" actId="1076"/>
          <ac:spMkLst>
            <pc:docMk/>
            <pc:sldMk cId="3480349153" sldId="285"/>
            <ac:spMk id="3" creationId="{F12B60EA-C9BA-979E-458D-FCE763197BEA}"/>
          </ac:spMkLst>
        </pc:spChg>
        <pc:spChg chg="mod">
          <ac:chgData name="Binil Kuriachan" userId="687e57b9-0402-4953-9ec2-5b6ca9a33b47" providerId="ADAL" clId="{6B6F568F-C2B4-564C-AB3F-D84FFA3ADCDE}" dt="2023-05-07T07:39:36.360" v="200" actId="20577"/>
          <ac:spMkLst>
            <pc:docMk/>
            <pc:sldMk cId="3480349153" sldId="285"/>
            <ac:spMk id="4" creationId="{2908B8FC-1048-901D-61AA-E94B685418E1}"/>
          </ac:spMkLst>
        </pc:spChg>
        <pc:picChg chg="add mod">
          <ac:chgData name="Binil Kuriachan" userId="687e57b9-0402-4953-9ec2-5b6ca9a33b47" providerId="ADAL" clId="{6B6F568F-C2B4-564C-AB3F-D84FFA3ADCDE}" dt="2023-05-07T07:39:49.530" v="201" actId="1076"/>
          <ac:picMkLst>
            <pc:docMk/>
            <pc:sldMk cId="3480349153" sldId="285"/>
            <ac:picMk id="5" creationId="{A474D66D-5399-2DE2-13AF-4AF507377774}"/>
          </ac:picMkLst>
        </pc:picChg>
        <pc:picChg chg="mod">
          <ac:chgData name="Binil Kuriachan" userId="687e57b9-0402-4953-9ec2-5b6ca9a33b47" providerId="ADAL" clId="{6B6F568F-C2B4-564C-AB3F-D84FFA3ADCDE}" dt="2023-05-07T07:38:41.354" v="142" actId="1076"/>
          <ac:picMkLst>
            <pc:docMk/>
            <pc:sldMk cId="3480349153" sldId="285"/>
            <ac:picMk id="3074" creationId="{B926EE5F-42F2-A574-2280-C5AE36F0D943}"/>
          </ac:picMkLst>
        </pc:picChg>
      </pc:sldChg>
      <pc:sldChg chg="addSp delSp modSp new mod setBg">
        <pc:chgData name="Binil Kuriachan" userId="687e57b9-0402-4953-9ec2-5b6ca9a33b47" providerId="ADAL" clId="{6B6F568F-C2B4-564C-AB3F-D84FFA3ADCDE}" dt="2023-05-07T12:47:51.150" v="561"/>
        <pc:sldMkLst>
          <pc:docMk/>
          <pc:sldMk cId="1515872366" sldId="286"/>
        </pc:sldMkLst>
        <pc:spChg chg="mod">
          <ac:chgData name="Binil Kuriachan" userId="687e57b9-0402-4953-9ec2-5b6ca9a33b47" providerId="ADAL" clId="{6B6F568F-C2B4-564C-AB3F-D84FFA3ADCDE}" dt="2023-05-07T07:37:26.966" v="115" actId="20577"/>
          <ac:spMkLst>
            <pc:docMk/>
            <pc:sldMk cId="1515872366" sldId="286"/>
            <ac:spMk id="2" creationId="{95899481-4518-91DD-7FE0-E9B9B1AC8412}"/>
          </ac:spMkLst>
        </pc:spChg>
        <pc:spChg chg="del">
          <ac:chgData name="Binil Kuriachan" userId="687e57b9-0402-4953-9ec2-5b6ca9a33b47" providerId="ADAL" clId="{6B6F568F-C2B4-564C-AB3F-D84FFA3ADCDE}" dt="2023-05-07T07:38:49.283" v="143" actId="478"/>
          <ac:spMkLst>
            <pc:docMk/>
            <pc:sldMk cId="1515872366" sldId="286"/>
            <ac:spMk id="3" creationId="{7BDA510C-F958-A5F1-A91B-5F3AC24A7243}"/>
          </ac:spMkLst>
        </pc:spChg>
        <pc:spChg chg="add del mod">
          <ac:chgData name="Binil Kuriachan" userId="687e57b9-0402-4953-9ec2-5b6ca9a33b47" providerId="ADAL" clId="{6B6F568F-C2B4-564C-AB3F-D84FFA3ADCDE}" dt="2023-05-07T07:39:10.444" v="146"/>
          <ac:spMkLst>
            <pc:docMk/>
            <pc:sldMk cId="1515872366" sldId="286"/>
            <ac:spMk id="4" creationId="{8E47D694-F344-51DB-53E5-83E48F1A3F5E}"/>
          </ac:spMkLst>
        </pc:spChg>
        <pc:spChg chg="add mod">
          <ac:chgData name="Binil Kuriachan" userId="687e57b9-0402-4953-9ec2-5b6ca9a33b47" providerId="ADAL" clId="{6B6F568F-C2B4-564C-AB3F-D84FFA3ADCDE}" dt="2023-05-07T07:41:47.636" v="292" actId="948"/>
          <ac:spMkLst>
            <pc:docMk/>
            <pc:sldMk cId="1515872366" sldId="286"/>
            <ac:spMk id="5" creationId="{BBEE607D-515D-6CF9-AA59-656F8884B5AC}"/>
          </ac:spMkLst>
        </pc:spChg>
        <pc:spChg chg="add mod">
          <ac:chgData name="Binil Kuriachan" userId="687e57b9-0402-4953-9ec2-5b6ca9a33b47" providerId="ADAL" clId="{6B6F568F-C2B4-564C-AB3F-D84FFA3ADCDE}" dt="2023-05-07T11:15:40.043" v="547" actId="1076"/>
          <ac:spMkLst>
            <pc:docMk/>
            <pc:sldMk cId="1515872366" sldId="286"/>
            <ac:spMk id="7" creationId="{CBD26AD7-0CFB-86FF-A5C4-41AD4E7EA856}"/>
          </ac:spMkLst>
        </pc:spChg>
        <pc:spChg chg="add mod">
          <ac:chgData name="Binil Kuriachan" userId="687e57b9-0402-4953-9ec2-5b6ca9a33b47" providerId="ADAL" clId="{6B6F568F-C2B4-564C-AB3F-D84FFA3ADCDE}" dt="2023-05-07T11:15:46.887" v="549" actId="14100"/>
          <ac:spMkLst>
            <pc:docMk/>
            <pc:sldMk cId="1515872366" sldId="286"/>
            <ac:spMk id="8" creationId="{CB705CA6-010B-B2D2-6ABD-C769E433A778}"/>
          </ac:spMkLst>
        </pc:spChg>
        <pc:picChg chg="add mod">
          <ac:chgData name="Binil Kuriachan" userId="687e57b9-0402-4953-9ec2-5b6ca9a33b47" providerId="ADAL" clId="{6B6F568F-C2B4-564C-AB3F-D84FFA3ADCDE}" dt="2023-05-07T07:45:17.790" v="317" actId="1076"/>
          <ac:picMkLst>
            <pc:docMk/>
            <pc:sldMk cId="1515872366" sldId="286"/>
            <ac:picMk id="6" creationId="{463EE6AB-AA39-5DAA-2D7F-FF16F1447745}"/>
          </ac:picMkLst>
        </pc:picChg>
        <pc:picChg chg="add del mod">
          <ac:chgData name="Binil Kuriachan" userId="687e57b9-0402-4953-9ec2-5b6ca9a33b47" providerId="ADAL" clId="{6B6F568F-C2B4-564C-AB3F-D84FFA3ADCDE}" dt="2023-05-07T11:12:33.240" v="537" actId="21"/>
          <ac:picMkLst>
            <pc:docMk/>
            <pc:sldMk cId="1515872366" sldId="286"/>
            <ac:picMk id="2050" creationId="{046DFCD2-8C60-5CC7-F84D-BDAE087675C2}"/>
          </ac:picMkLst>
        </pc:picChg>
      </pc:sldChg>
      <pc:sldChg chg="addSp delSp modSp new mod">
        <pc:chgData name="Binil Kuriachan" userId="687e57b9-0402-4953-9ec2-5b6ca9a33b47" providerId="ADAL" clId="{6B6F568F-C2B4-564C-AB3F-D84FFA3ADCDE}" dt="2023-05-08T16:41:59.583" v="2135" actId="1076"/>
        <pc:sldMkLst>
          <pc:docMk/>
          <pc:sldMk cId="1158024468" sldId="287"/>
        </pc:sldMkLst>
        <pc:spChg chg="mod">
          <ac:chgData name="Binil Kuriachan" userId="687e57b9-0402-4953-9ec2-5b6ca9a33b47" providerId="ADAL" clId="{6B6F568F-C2B4-564C-AB3F-D84FFA3ADCDE}" dt="2023-05-08T16:03:36.487" v="1116" actId="20577"/>
          <ac:spMkLst>
            <pc:docMk/>
            <pc:sldMk cId="1158024468" sldId="287"/>
            <ac:spMk id="2" creationId="{EF8E2652-E318-14A0-516F-19AC972F5242}"/>
          </ac:spMkLst>
        </pc:spChg>
        <pc:spChg chg="del">
          <ac:chgData name="Binil Kuriachan" userId="687e57b9-0402-4953-9ec2-5b6ca9a33b47" providerId="ADAL" clId="{6B6F568F-C2B4-564C-AB3F-D84FFA3ADCDE}" dt="2023-05-08T16:03:39.577" v="1117" actId="478"/>
          <ac:spMkLst>
            <pc:docMk/>
            <pc:sldMk cId="1158024468" sldId="287"/>
            <ac:spMk id="3" creationId="{9BC4EC54-E00E-EC58-B319-2E3E2D73480D}"/>
          </ac:spMkLst>
        </pc:spChg>
        <pc:spChg chg="add mod">
          <ac:chgData name="Binil Kuriachan" userId="687e57b9-0402-4953-9ec2-5b6ca9a33b47" providerId="ADAL" clId="{6B6F568F-C2B4-564C-AB3F-D84FFA3ADCDE}" dt="2023-05-08T16:41:56.580" v="2134" actId="1076"/>
          <ac:spMkLst>
            <pc:docMk/>
            <pc:sldMk cId="1158024468" sldId="287"/>
            <ac:spMk id="4" creationId="{EB018A09-84A1-17E2-9D67-8D555FEA1AA7}"/>
          </ac:spMkLst>
        </pc:spChg>
        <pc:spChg chg="add mod">
          <ac:chgData name="Binil Kuriachan" userId="687e57b9-0402-4953-9ec2-5b6ca9a33b47" providerId="ADAL" clId="{6B6F568F-C2B4-564C-AB3F-D84FFA3ADCDE}" dt="2023-05-08T16:39:16.193" v="2119" actId="1076"/>
          <ac:spMkLst>
            <pc:docMk/>
            <pc:sldMk cId="1158024468" sldId="287"/>
            <ac:spMk id="6" creationId="{F8D6C56A-85BE-4A47-2DE0-78050656CD80}"/>
          </ac:spMkLst>
        </pc:spChg>
        <pc:spChg chg="add del mod">
          <ac:chgData name="Binil Kuriachan" userId="687e57b9-0402-4953-9ec2-5b6ca9a33b47" providerId="ADAL" clId="{6B6F568F-C2B4-564C-AB3F-D84FFA3ADCDE}" dt="2023-05-08T16:20:05.883" v="2002"/>
          <ac:spMkLst>
            <pc:docMk/>
            <pc:sldMk cId="1158024468" sldId="287"/>
            <ac:spMk id="7" creationId="{A88DA767-495B-D96C-CC4A-458A68126936}"/>
          </ac:spMkLst>
        </pc:spChg>
        <pc:spChg chg="add mod">
          <ac:chgData name="Binil Kuriachan" userId="687e57b9-0402-4953-9ec2-5b6ca9a33b47" providerId="ADAL" clId="{6B6F568F-C2B4-564C-AB3F-D84FFA3ADCDE}" dt="2023-05-08T16:39:12.826" v="2117" actId="1076"/>
          <ac:spMkLst>
            <pc:docMk/>
            <pc:sldMk cId="1158024468" sldId="287"/>
            <ac:spMk id="9" creationId="{29AEAF45-58BC-62C2-6A4D-3D1C9F1FD681}"/>
          </ac:spMkLst>
        </pc:spChg>
        <pc:picChg chg="add mod">
          <ac:chgData name="Binil Kuriachan" userId="687e57b9-0402-4953-9ec2-5b6ca9a33b47" providerId="ADAL" clId="{6B6F568F-C2B4-564C-AB3F-D84FFA3ADCDE}" dt="2023-05-08T16:41:59.583" v="2135" actId="1076"/>
          <ac:picMkLst>
            <pc:docMk/>
            <pc:sldMk cId="1158024468" sldId="287"/>
            <ac:picMk id="5" creationId="{F2765EB7-17C5-6482-AE52-4E06DF06E3F3}"/>
          </ac:picMkLst>
        </pc:picChg>
        <pc:picChg chg="add mod">
          <ac:chgData name="Binil Kuriachan" userId="687e57b9-0402-4953-9ec2-5b6ca9a33b47" providerId="ADAL" clId="{6B6F568F-C2B4-564C-AB3F-D84FFA3ADCDE}" dt="2023-05-08T16:41:52.894" v="2133" actId="1076"/>
          <ac:picMkLst>
            <pc:docMk/>
            <pc:sldMk cId="1158024468" sldId="287"/>
            <ac:picMk id="10" creationId="{11A4C359-7F90-1CF8-C242-5F23E382BDC0}"/>
          </ac:picMkLst>
        </pc:picChg>
        <pc:picChg chg="add del mod">
          <ac:chgData name="Binil Kuriachan" userId="687e57b9-0402-4953-9ec2-5b6ca9a33b47" providerId="ADAL" clId="{6B6F568F-C2B4-564C-AB3F-D84FFA3ADCDE}" dt="2023-05-08T16:34:53.108" v="2069" actId="21"/>
          <ac:picMkLst>
            <pc:docMk/>
            <pc:sldMk cId="1158024468" sldId="287"/>
            <ac:picMk id="11" creationId="{962F168F-C89B-D015-3264-07EE217EF805}"/>
          </ac:picMkLst>
        </pc:picChg>
      </pc:sldChg>
      <pc:sldChg chg="modSp new del mod">
        <pc:chgData name="Binil Kuriachan" userId="687e57b9-0402-4953-9ec2-5b6ca9a33b47" providerId="ADAL" clId="{6B6F568F-C2B4-564C-AB3F-D84FFA3ADCDE}" dt="2023-05-08T15:47:03.262" v="902" actId="2696"/>
        <pc:sldMkLst>
          <pc:docMk/>
          <pc:sldMk cId="1545782727" sldId="287"/>
        </pc:sldMkLst>
        <pc:spChg chg="mod">
          <ac:chgData name="Binil Kuriachan" userId="687e57b9-0402-4953-9ec2-5b6ca9a33b47" providerId="ADAL" clId="{6B6F568F-C2B4-564C-AB3F-D84FFA3ADCDE}" dt="2023-05-08T15:46:10.272" v="900" actId="20577"/>
          <ac:spMkLst>
            <pc:docMk/>
            <pc:sldMk cId="1545782727" sldId="287"/>
            <ac:spMk id="2" creationId="{0F159B2A-1E63-687C-4844-1DBD919088A9}"/>
          </ac:spMkLst>
        </pc:spChg>
      </pc:sldChg>
      <pc:sldChg chg="addSp delSp modSp new mod">
        <pc:chgData name="Binil Kuriachan" userId="687e57b9-0402-4953-9ec2-5b6ca9a33b47" providerId="ADAL" clId="{6B6F568F-C2B4-564C-AB3F-D84FFA3ADCDE}" dt="2023-05-08T17:11:57.366" v="2597" actId="1076"/>
        <pc:sldMkLst>
          <pc:docMk/>
          <pc:sldMk cId="454629580" sldId="288"/>
        </pc:sldMkLst>
        <pc:spChg chg="mod">
          <ac:chgData name="Binil Kuriachan" userId="687e57b9-0402-4953-9ec2-5b6ca9a33b47" providerId="ADAL" clId="{6B6F568F-C2B4-564C-AB3F-D84FFA3ADCDE}" dt="2023-05-08T16:38:14.613" v="2107" actId="20577"/>
          <ac:spMkLst>
            <pc:docMk/>
            <pc:sldMk cId="454629580" sldId="288"/>
            <ac:spMk id="2" creationId="{6F195E08-634E-378F-9F68-D3C637D0DBAB}"/>
          </ac:spMkLst>
        </pc:spChg>
        <pc:spChg chg="del">
          <ac:chgData name="Binil Kuriachan" userId="687e57b9-0402-4953-9ec2-5b6ca9a33b47" providerId="ADAL" clId="{6B6F568F-C2B4-564C-AB3F-D84FFA3ADCDE}" dt="2023-05-08T16:34:59" v="2070" actId="478"/>
          <ac:spMkLst>
            <pc:docMk/>
            <pc:sldMk cId="454629580" sldId="288"/>
            <ac:spMk id="3" creationId="{DDEF80E6-7D8F-9BD1-0926-09E41F0C2197}"/>
          </ac:spMkLst>
        </pc:spChg>
        <pc:spChg chg="add mod">
          <ac:chgData name="Binil Kuriachan" userId="687e57b9-0402-4953-9ec2-5b6ca9a33b47" providerId="ADAL" clId="{6B6F568F-C2B4-564C-AB3F-D84FFA3ADCDE}" dt="2023-05-08T17:11:14.952" v="2574" actId="1076"/>
          <ac:spMkLst>
            <pc:docMk/>
            <pc:sldMk cId="454629580" sldId="288"/>
            <ac:spMk id="8" creationId="{9FF43F8D-8D43-123D-27A3-0556499A7136}"/>
          </ac:spMkLst>
        </pc:spChg>
        <pc:picChg chg="add mod">
          <ac:chgData name="Binil Kuriachan" userId="687e57b9-0402-4953-9ec2-5b6ca9a33b47" providerId="ADAL" clId="{6B6F568F-C2B4-564C-AB3F-D84FFA3ADCDE}" dt="2023-05-08T17:11:21.253" v="2596" actId="1038"/>
          <ac:picMkLst>
            <pc:docMk/>
            <pc:sldMk cId="454629580" sldId="288"/>
            <ac:picMk id="4" creationId="{02CA107E-37E1-7E54-C939-E31AAD4D8D8F}"/>
          </ac:picMkLst>
        </pc:picChg>
        <pc:picChg chg="add mod">
          <ac:chgData name="Binil Kuriachan" userId="687e57b9-0402-4953-9ec2-5b6ca9a33b47" providerId="ADAL" clId="{6B6F568F-C2B4-564C-AB3F-D84FFA3ADCDE}" dt="2023-05-08T17:11:21.253" v="2596" actId="1038"/>
          <ac:picMkLst>
            <pc:docMk/>
            <pc:sldMk cId="454629580" sldId="288"/>
            <ac:picMk id="5" creationId="{89925940-D721-18CA-974D-283BA85484C9}"/>
          </ac:picMkLst>
        </pc:picChg>
        <pc:picChg chg="add mod">
          <ac:chgData name="Binil Kuriachan" userId="687e57b9-0402-4953-9ec2-5b6ca9a33b47" providerId="ADAL" clId="{6B6F568F-C2B4-564C-AB3F-D84FFA3ADCDE}" dt="2023-05-08T17:11:21.253" v="2596" actId="1038"/>
          <ac:picMkLst>
            <pc:docMk/>
            <pc:sldMk cId="454629580" sldId="288"/>
            <ac:picMk id="6" creationId="{7ABE324C-A00D-F0F4-AF01-0E353C163DCF}"/>
          </ac:picMkLst>
        </pc:picChg>
        <pc:picChg chg="add mod">
          <ac:chgData name="Binil Kuriachan" userId="687e57b9-0402-4953-9ec2-5b6ca9a33b47" providerId="ADAL" clId="{6B6F568F-C2B4-564C-AB3F-D84FFA3ADCDE}" dt="2023-05-08T17:11:57.366" v="2597" actId="1076"/>
          <ac:picMkLst>
            <pc:docMk/>
            <pc:sldMk cId="454629580" sldId="288"/>
            <ac:picMk id="7" creationId="{C4491815-933C-D4B2-3BC2-235DCEDAF244}"/>
          </ac:picMkLst>
        </pc:picChg>
      </pc:sldChg>
      <pc:sldChg chg="addSp delSp modSp new mod">
        <pc:chgData name="Binil Kuriachan" userId="687e57b9-0402-4953-9ec2-5b6ca9a33b47" providerId="ADAL" clId="{6B6F568F-C2B4-564C-AB3F-D84FFA3ADCDE}" dt="2023-05-08T17:10:18.594" v="2547" actId="1076"/>
        <pc:sldMkLst>
          <pc:docMk/>
          <pc:sldMk cId="236705502" sldId="289"/>
        </pc:sldMkLst>
        <pc:spChg chg="mod">
          <ac:chgData name="Binil Kuriachan" userId="687e57b9-0402-4953-9ec2-5b6ca9a33b47" providerId="ADAL" clId="{6B6F568F-C2B4-564C-AB3F-D84FFA3ADCDE}" dt="2023-05-08T16:52:19.052" v="2212" actId="20577"/>
          <ac:spMkLst>
            <pc:docMk/>
            <pc:sldMk cId="236705502" sldId="289"/>
            <ac:spMk id="2" creationId="{D8395F89-D507-2965-D0CA-4D12E8288ABF}"/>
          </ac:spMkLst>
        </pc:spChg>
        <pc:spChg chg="del">
          <ac:chgData name="Binil Kuriachan" userId="687e57b9-0402-4953-9ec2-5b6ca9a33b47" providerId="ADAL" clId="{6B6F568F-C2B4-564C-AB3F-D84FFA3ADCDE}" dt="2023-05-08T16:52:36.763" v="2213" actId="478"/>
          <ac:spMkLst>
            <pc:docMk/>
            <pc:sldMk cId="236705502" sldId="289"/>
            <ac:spMk id="3" creationId="{84D90FDC-25EC-0DD6-453F-2FE4FC291606}"/>
          </ac:spMkLst>
        </pc:spChg>
        <pc:spChg chg="add mod">
          <ac:chgData name="Binil Kuriachan" userId="687e57b9-0402-4953-9ec2-5b6ca9a33b47" providerId="ADAL" clId="{6B6F568F-C2B4-564C-AB3F-D84FFA3ADCDE}" dt="2023-05-08T17:01:10.235" v="2386" actId="1076"/>
          <ac:spMkLst>
            <pc:docMk/>
            <pc:sldMk cId="236705502" sldId="289"/>
            <ac:spMk id="4" creationId="{AEEF2233-6C76-8BD8-03FA-0B86C3F2EC28}"/>
          </ac:spMkLst>
        </pc:spChg>
        <pc:spChg chg="add mod">
          <ac:chgData name="Binil Kuriachan" userId="687e57b9-0402-4953-9ec2-5b6ca9a33b47" providerId="ADAL" clId="{6B6F568F-C2B4-564C-AB3F-D84FFA3ADCDE}" dt="2023-05-08T17:07:44.135" v="2478" actId="1076"/>
          <ac:spMkLst>
            <pc:docMk/>
            <pc:sldMk cId="236705502" sldId="289"/>
            <ac:spMk id="12" creationId="{D4470F07-8E19-2F13-CD9A-1E57ED2C3584}"/>
          </ac:spMkLst>
        </pc:spChg>
        <pc:spChg chg="add mod">
          <ac:chgData name="Binil Kuriachan" userId="687e57b9-0402-4953-9ec2-5b6ca9a33b47" providerId="ADAL" clId="{6B6F568F-C2B4-564C-AB3F-D84FFA3ADCDE}" dt="2023-05-08T17:09:59.371" v="2545" actId="20577"/>
          <ac:spMkLst>
            <pc:docMk/>
            <pc:sldMk cId="236705502" sldId="289"/>
            <ac:spMk id="13" creationId="{6FCC3E10-FA3C-C8E3-AC37-468670316EB4}"/>
          </ac:spMkLst>
        </pc:spChg>
        <pc:picChg chg="add mod">
          <ac:chgData name="Binil Kuriachan" userId="687e57b9-0402-4953-9ec2-5b6ca9a33b47" providerId="ADAL" clId="{6B6F568F-C2B4-564C-AB3F-D84FFA3ADCDE}" dt="2023-05-08T17:01:13.230" v="2387" actId="1076"/>
          <ac:picMkLst>
            <pc:docMk/>
            <pc:sldMk cId="236705502" sldId="289"/>
            <ac:picMk id="5" creationId="{E6D8CB91-F834-36D5-FA36-F5893A6AB613}"/>
          </ac:picMkLst>
        </pc:picChg>
        <pc:picChg chg="add mod">
          <ac:chgData name="Binil Kuriachan" userId="687e57b9-0402-4953-9ec2-5b6ca9a33b47" providerId="ADAL" clId="{6B6F568F-C2B4-564C-AB3F-D84FFA3ADCDE}" dt="2023-05-08T17:05:10.779" v="2411" actId="1076"/>
          <ac:picMkLst>
            <pc:docMk/>
            <pc:sldMk cId="236705502" sldId="289"/>
            <ac:picMk id="6" creationId="{4F647C3C-2A4B-1F40-CC99-36B7E82004D4}"/>
          </ac:picMkLst>
        </pc:picChg>
        <pc:picChg chg="add del mod">
          <ac:chgData name="Binil Kuriachan" userId="687e57b9-0402-4953-9ec2-5b6ca9a33b47" providerId="ADAL" clId="{6B6F568F-C2B4-564C-AB3F-D84FFA3ADCDE}" dt="2023-05-08T17:04:13.159" v="2399" actId="478"/>
          <ac:picMkLst>
            <pc:docMk/>
            <pc:sldMk cId="236705502" sldId="289"/>
            <ac:picMk id="7" creationId="{3731E80B-161C-7D73-C5C3-C8D692B5ADC6}"/>
          </ac:picMkLst>
        </pc:picChg>
        <pc:picChg chg="add mod">
          <ac:chgData name="Binil Kuriachan" userId="687e57b9-0402-4953-9ec2-5b6ca9a33b47" providerId="ADAL" clId="{6B6F568F-C2B4-564C-AB3F-D84FFA3ADCDE}" dt="2023-05-08T17:03:55.145" v="2398" actId="1076"/>
          <ac:picMkLst>
            <pc:docMk/>
            <pc:sldMk cId="236705502" sldId="289"/>
            <ac:picMk id="8" creationId="{9DDDDEB7-B00D-AB7C-65DA-3E2507D529F6}"/>
          </ac:picMkLst>
        </pc:picChg>
        <pc:picChg chg="add mod">
          <ac:chgData name="Binil Kuriachan" userId="687e57b9-0402-4953-9ec2-5b6ca9a33b47" providerId="ADAL" clId="{6B6F568F-C2B4-564C-AB3F-D84FFA3ADCDE}" dt="2023-05-08T17:04:46.600" v="2406" actId="1076"/>
          <ac:picMkLst>
            <pc:docMk/>
            <pc:sldMk cId="236705502" sldId="289"/>
            <ac:picMk id="9" creationId="{15546D7C-F55A-23AB-DEC4-B5321086E1A4}"/>
          </ac:picMkLst>
        </pc:picChg>
        <pc:picChg chg="add mod">
          <ac:chgData name="Binil Kuriachan" userId="687e57b9-0402-4953-9ec2-5b6ca9a33b47" providerId="ADAL" clId="{6B6F568F-C2B4-564C-AB3F-D84FFA3ADCDE}" dt="2023-05-08T17:05:41.780" v="2415" actId="14100"/>
          <ac:picMkLst>
            <pc:docMk/>
            <pc:sldMk cId="236705502" sldId="289"/>
            <ac:picMk id="10" creationId="{52CA2DAA-0371-3103-2599-E6AA06752AAF}"/>
          </ac:picMkLst>
        </pc:picChg>
        <pc:picChg chg="add mod">
          <ac:chgData name="Binil Kuriachan" userId="687e57b9-0402-4953-9ec2-5b6ca9a33b47" providerId="ADAL" clId="{6B6F568F-C2B4-564C-AB3F-D84FFA3ADCDE}" dt="2023-05-08T17:06:12.747" v="2420" actId="14100"/>
          <ac:picMkLst>
            <pc:docMk/>
            <pc:sldMk cId="236705502" sldId="289"/>
            <ac:picMk id="11" creationId="{CD4FB1F7-D110-772A-B23F-01154AA48DD7}"/>
          </ac:picMkLst>
        </pc:picChg>
        <pc:picChg chg="add mod">
          <ac:chgData name="Binil Kuriachan" userId="687e57b9-0402-4953-9ec2-5b6ca9a33b47" providerId="ADAL" clId="{6B6F568F-C2B4-564C-AB3F-D84FFA3ADCDE}" dt="2023-05-08T17:09:00.509" v="2532" actId="1076"/>
          <ac:picMkLst>
            <pc:docMk/>
            <pc:sldMk cId="236705502" sldId="289"/>
            <ac:picMk id="14" creationId="{460FB152-A9FC-CB53-53AD-CECBC69D955E}"/>
          </ac:picMkLst>
        </pc:picChg>
        <pc:picChg chg="add mod">
          <ac:chgData name="Binil Kuriachan" userId="687e57b9-0402-4953-9ec2-5b6ca9a33b47" providerId="ADAL" clId="{6B6F568F-C2B4-564C-AB3F-D84FFA3ADCDE}" dt="2023-05-08T17:10:18.594" v="2547" actId="1076"/>
          <ac:picMkLst>
            <pc:docMk/>
            <pc:sldMk cId="236705502" sldId="289"/>
            <ac:picMk id="15" creationId="{E3C9F2D2-5A83-6AE4-F548-23084ACE05C7}"/>
          </ac:picMkLst>
        </pc:picChg>
      </pc:sldChg>
      <pc:sldChg chg="addSp modSp add mod">
        <pc:chgData name="Binil Kuriachan" userId="687e57b9-0402-4953-9ec2-5b6ca9a33b47" providerId="ADAL" clId="{6B6F568F-C2B4-564C-AB3F-D84FFA3ADCDE}" dt="2023-05-10T04:10:44.004" v="3601" actId="14100"/>
        <pc:sldMkLst>
          <pc:docMk/>
          <pc:sldMk cId="63768170" sldId="290"/>
        </pc:sldMkLst>
        <pc:spChg chg="mod">
          <ac:chgData name="Binil Kuriachan" userId="687e57b9-0402-4953-9ec2-5b6ca9a33b47" providerId="ADAL" clId="{6B6F568F-C2B4-564C-AB3F-D84FFA3ADCDE}" dt="2023-05-10T04:08:50.565" v="3586" actId="108"/>
          <ac:spMkLst>
            <pc:docMk/>
            <pc:sldMk cId="63768170" sldId="290"/>
            <ac:spMk id="3" creationId="{15ACA179-378A-26D8-FA58-4D7782DEAE1D}"/>
          </ac:spMkLst>
        </pc:spChg>
        <pc:spChg chg="add mod">
          <ac:chgData name="Binil Kuriachan" userId="687e57b9-0402-4953-9ec2-5b6ca9a33b47" providerId="ADAL" clId="{6B6F568F-C2B4-564C-AB3F-D84FFA3ADCDE}" dt="2023-05-10T04:08:21.879" v="3584" actId="571"/>
          <ac:spMkLst>
            <pc:docMk/>
            <pc:sldMk cId="63768170" sldId="290"/>
            <ac:spMk id="4" creationId="{628BDD05-62EE-FD34-C17F-48BF07D15E5C}"/>
          </ac:spMkLst>
        </pc:spChg>
        <pc:spChg chg="mod">
          <ac:chgData name="Binil Kuriachan" userId="687e57b9-0402-4953-9ec2-5b6ca9a33b47" providerId="ADAL" clId="{6B6F568F-C2B4-564C-AB3F-D84FFA3ADCDE}" dt="2023-05-10T04:10:44.004" v="3601" actId="14100"/>
          <ac:spMkLst>
            <pc:docMk/>
            <pc:sldMk cId="63768170" sldId="290"/>
            <ac:spMk id="5" creationId="{0A667F2E-6212-64DE-D6E1-77E1B34527A6}"/>
          </ac:spMkLst>
        </pc:spChg>
        <pc:spChg chg="mod">
          <ac:chgData name="Binil Kuriachan" userId="687e57b9-0402-4953-9ec2-5b6ca9a33b47" providerId="ADAL" clId="{6B6F568F-C2B4-564C-AB3F-D84FFA3ADCDE}" dt="2023-05-10T04:09:21.347" v="3590" actId="12"/>
          <ac:spMkLst>
            <pc:docMk/>
            <pc:sldMk cId="63768170" sldId="290"/>
            <ac:spMk id="6" creationId="{F2240AC1-3EFF-C72B-70E3-50B57CCC7292}"/>
          </ac:spMkLst>
        </pc:spChg>
        <pc:spChg chg="mod">
          <ac:chgData name="Binil Kuriachan" userId="687e57b9-0402-4953-9ec2-5b6ca9a33b47" providerId="ADAL" clId="{6B6F568F-C2B4-564C-AB3F-D84FFA3ADCDE}" dt="2023-05-10T04:09:40.339" v="3594" actId="120"/>
          <ac:spMkLst>
            <pc:docMk/>
            <pc:sldMk cId="63768170" sldId="290"/>
            <ac:spMk id="7" creationId="{4F8A7B1C-E32B-E74F-B078-4AB05AF2739F}"/>
          </ac:spMkLst>
        </pc:spChg>
        <pc:spChg chg="mod">
          <ac:chgData name="Binil Kuriachan" userId="687e57b9-0402-4953-9ec2-5b6ca9a33b47" providerId="ADAL" clId="{6B6F568F-C2B4-564C-AB3F-D84FFA3ADCDE}" dt="2023-05-10T04:10:03.822" v="3598" actId="12"/>
          <ac:spMkLst>
            <pc:docMk/>
            <pc:sldMk cId="63768170" sldId="290"/>
            <ac:spMk id="8" creationId="{B06E82EC-4883-4C1A-97EF-6EFD0026BB34}"/>
          </ac:spMkLst>
        </pc:spChg>
      </pc:sldChg>
      <pc:sldChg chg="addSp delSp modSp new mod">
        <pc:chgData name="Binil Kuriachan" userId="687e57b9-0402-4953-9ec2-5b6ca9a33b47" providerId="ADAL" clId="{6B6F568F-C2B4-564C-AB3F-D84FFA3ADCDE}" dt="2023-05-10T10:53:48.982" v="4219" actId="1076"/>
        <pc:sldMkLst>
          <pc:docMk/>
          <pc:sldMk cId="252825270" sldId="291"/>
        </pc:sldMkLst>
        <pc:spChg chg="mod">
          <ac:chgData name="Binil Kuriachan" userId="687e57b9-0402-4953-9ec2-5b6ca9a33b47" providerId="ADAL" clId="{6B6F568F-C2B4-564C-AB3F-D84FFA3ADCDE}" dt="2023-05-10T04:12:57.013" v="3630" actId="20577"/>
          <ac:spMkLst>
            <pc:docMk/>
            <pc:sldMk cId="252825270" sldId="291"/>
            <ac:spMk id="2" creationId="{0C2C5B5D-1B55-3D19-29BF-3CC420F5B689}"/>
          </ac:spMkLst>
        </pc:spChg>
        <pc:spChg chg="del">
          <ac:chgData name="Binil Kuriachan" userId="687e57b9-0402-4953-9ec2-5b6ca9a33b47" providerId="ADAL" clId="{6B6F568F-C2B4-564C-AB3F-D84FFA3ADCDE}" dt="2023-05-10T04:13:01.038" v="3631" actId="478"/>
          <ac:spMkLst>
            <pc:docMk/>
            <pc:sldMk cId="252825270" sldId="291"/>
            <ac:spMk id="3" creationId="{2BE37BF9-E6B1-54FE-811F-7DCFE775F84B}"/>
          </ac:spMkLst>
        </pc:spChg>
        <pc:spChg chg="add mod">
          <ac:chgData name="Binil Kuriachan" userId="687e57b9-0402-4953-9ec2-5b6ca9a33b47" providerId="ADAL" clId="{6B6F568F-C2B4-564C-AB3F-D84FFA3ADCDE}" dt="2023-05-10T10:44:08.133" v="4013" actId="2711"/>
          <ac:spMkLst>
            <pc:docMk/>
            <pc:sldMk cId="252825270" sldId="291"/>
            <ac:spMk id="4" creationId="{97D1F1CE-8741-7F4A-1BE9-D0275F2C6E47}"/>
          </ac:spMkLst>
        </pc:spChg>
        <pc:spChg chg="add mod">
          <ac:chgData name="Binil Kuriachan" userId="687e57b9-0402-4953-9ec2-5b6ca9a33b47" providerId="ADAL" clId="{6B6F568F-C2B4-564C-AB3F-D84FFA3ADCDE}" dt="2023-05-10T10:43:35.097" v="4005" actId="1076"/>
          <ac:spMkLst>
            <pc:docMk/>
            <pc:sldMk cId="252825270" sldId="291"/>
            <ac:spMk id="6" creationId="{6C10B5BB-EB42-20FE-4A6F-C877E424AF56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7" creationId="{A5286514-9D9A-B29B-741E-A99DAFF68F91}"/>
          </ac:spMkLst>
        </pc:spChg>
        <pc:spChg chg="add mod">
          <ac:chgData name="Binil Kuriachan" userId="687e57b9-0402-4953-9ec2-5b6ca9a33b47" providerId="ADAL" clId="{6B6F568F-C2B4-564C-AB3F-D84FFA3ADCDE}" dt="2023-05-10T10:43:31.906" v="4004" actId="1076"/>
          <ac:spMkLst>
            <pc:docMk/>
            <pc:sldMk cId="252825270" sldId="291"/>
            <ac:spMk id="8" creationId="{03EBD3EF-5D0F-43CA-15E2-F5E09DD1A052}"/>
          </ac:spMkLst>
        </pc:spChg>
        <pc:spChg chg="add mod">
          <ac:chgData name="Binil Kuriachan" userId="687e57b9-0402-4953-9ec2-5b6ca9a33b47" providerId="ADAL" clId="{6B6F568F-C2B4-564C-AB3F-D84FFA3ADCDE}" dt="2023-05-10T10:43:27.618" v="4003" actId="1076"/>
          <ac:spMkLst>
            <pc:docMk/>
            <pc:sldMk cId="252825270" sldId="291"/>
            <ac:spMk id="9" creationId="{7444651F-2102-CFCB-B957-9C6A6C8E5E21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11" creationId="{6FA07CBB-69E9-1439-1E4E-CAC2A94836FC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12" creationId="{D7E8A9B5-E94E-1CB5-508B-3C6E7E1291EE}"/>
          </ac:spMkLst>
        </pc:spChg>
        <pc:spChg chg="add mod">
          <ac:chgData name="Binil Kuriachan" userId="687e57b9-0402-4953-9ec2-5b6ca9a33b47" providerId="ADAL" clId="{6B6F568F-C2B4-564C-AB3F-D84FFA3ADCDE}" dt="2023-05-10T10:43:39.157" v="4006" actId="1076"/>
          <ac:spMkLst>
            <pc:docMk/>
            <pc:sldMk cId="252825270" sldId="291"/>
            <ac:spMk id="13" creationId="{A022EE75-DCE3-642E-59EE-642AF8406C7E}"/>
          </ac:spMkLst>
        </pc:spChg>
        <pc:spChg chg="add del mod">
          <ac:chgData name="Binil Kuriachan" userId="687e57b9-0402-4953-9ec2-5b6ca9a33b47" providerId="ADAL" clId="{6B6F568F-C2B4-564C-AB3F-D84FFA3ADCDE}" dt="2023-05-10T10:38:36.449" v="3862" actId="478"/>
          <ac:spMkLst>
            <pc:docMk/>
            <pc:sldMk cId="252825270" sldId="291"/>
            <ac:spMk id="15" creationId="{D6626C15-1ECE-BA46-5A77-E1F5D2410EAF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16" creationId="{674CE255-4FDD-E94C-3E3A-2A2D01F4D644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17" creationId="{35B740C5-60DC-406D-11F5-2E8F76E12199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18" creationId="{85F4A198-ADBC-D2A7-B0B9-5E33A41F8D1F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19" creationId="{8804A41D-7559-A62A-53F2-01A5A0E437E6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20" creationId="{F4DD771B-F8A1-E252-6F36-F5AD808ACE33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21" creationId="{33271B0B-BC9A-2BA7-64F9-F42D4D25F756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23" creationId="{CB499115-3B81-3897-5D61-52555EC1B149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24" creationId="{B41DDA73-407B-A4F0-3B96-2B6802013359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25" creationId="{B0771C10-287F-35D8-AC24-C296DB107CB5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26" creationId="{72F77F15-DDB1-22FB-6592-FD21A1052069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27" creationId="{499A1888-4F6C-5BA9-EDB8-B5CB478BC389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29" creationId="{56E8A539-83BF-A5D5-A6A8-FC7F773CFC67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30" creationId="{A06BFA35-B0AA-D2A6-BE5E-57B3C1AB135C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31" creationId="{5ED2D27B-8F3E-6159-F106-08D5C3D7EA2B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32" creationId="{5FF93368-D2F3-1D10-9DA8-9D5982190BF2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33" creationId="{D7B938EE-4606-18C3-82BA-CE644DC630F9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35" creationId="{B9798B8D-8011-FECF-8A43-04C1EDB26632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36" creationId="{1010056A-9B53-F6CB-4EB2-2EEE7D4FB658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37" creationId="{549837C3-8463-ECE0-C89E-ED71DAE9A592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38" creationId="{56E1DA59-4CEA-BE8B-0E00-0BE579E77DC2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39" creationId="{614E307D-CFAA-41B8-A569-7DFD061B032E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41" creationId="{F39A77B9-5C64-EC47-767E-68533B369C7B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42" creationId="{16C685FA-1545-D6AE-D78E-2F44153A4550}"/>
          </ac:spMkLst>
        </pc:spChg>
        <pc:spChg chg="add mod">
          <ac:chgData name="Binil Kuriachan" userId="687e57b9-0402-4953-9ec2-5b6ca9a33b47" providerId="ADAL" clId="{6B6F568F-C2B4-564C-AB3F-D84FFA3ADCDE}" dt="2023-05-10T10:43:51.577" v="4009" actId="1076"/>
          <ac:spMkLst>
            <pc:docMk/>
            <pc:sldMk cId="252825270" sldId="291"/>
            <ac:spMk id="43" creationId="{4E597C8C-B90C-39C3-D5CE-4EBC86D7E764}"/>
          </ac:spMkLst>
        </pc:spChg>
        <pc:spChg chg="add mod">
          <ac:chgData name="Binil Kuriachan" userId="687e57b9-0402-4953-9ec2-5b6ca9a33b47" providerId="ADAL" clId="{6B6F568F-C2B4-564C-AB3F-D84FFA3ADCDE}" dt="2023-05-10T10:43:12.132" v="4001" actId="1038"/>
          <ac:spMkLst>
            <pc:docMk/>
            <pc:sldMk cId="252825270" sldId="291"/>
            <ac:spMk id="44" creationId="{A12E4151-CD01-021D-5259-12BDB9630C97}"/>
          </ac:spMkLst>
        </pc:spChg>
        <pc:spChg chg="add mod">
          <ac:chgData name="Binil Kuriachan" userId="687e57b9-0402-4953-9ec2-5b6ca9a33b47" providerId="ADAL" clId="{6B6F568F-C2B4-564C-AB3F-D84FFA3ADCDE}" dt="2023-05-10T10:43:59.577" v="4011" actId="1076"/>
          <ac:spMkLst>
            <pc:docMk/>
            <pc:sldMk cId="252825270" sldId="291"/>
            <ac:spMk id="45" creationId="{D1F3DF3D-0939-C9AD-1512-F604324325E8}"/>
          </ac:spMkLst>
        </pc:spChg>
        <pc:spChg chg="add mod">
          <ac:chgData name="Binil Kuriachan" userId="687e57b9-0402-4953-9ec2-5b6ca9a33b47" providerId="ADAL" clId="{6B6F568F-C2B4-564C-AB3F-D84FFA3ADCDE}" dt="2023-05-10T10:53:48.982" v="4219" actId="1076"/>
          <ac:spMkLst>
            <pc:docMk/>
            <pc:sldMk cId="252825270" sldId="291"/>
            <ac:spMk id="46" creationId="{A8D8A847-1A04-4F19-A034-BB847C0D7E74}"/>
          </ac:spMkLst>
        </pc:spChg>
        <pc:graphicFrameChg chg="add mod modGraphic">
          <ac:chgData name="Binil Kuriachan" userId="687e57b9-0402-4953-9ec2-5b6ca9a33b47" providerId="ADAL" clId="{6B6F568F-C2B4-564C-AB3F-D84FFA3ADCDE}" dt="2023-05-10T10:43:22.934" v="4002" actId="1076"/>
          <ac:graphicFrameMkLst>
            <pc:docMk/>
            <pc:sldMk cId="252825270" sldId="291"/>
            <ac:graphicFrameMk id="5" creationId="{7D6CC974-4738-B76A-1EF9-C5F824F625AD}"/>
          </ac:graphicFrameMkLst>
        </pc:graphicFrameChg>
        <pc:graphicFrameChg chg="add mod modGraphic">
          <ac:chgData name="Binil Kuriachan" userId="687e57b9-0402-4953-9ec2-5b6ca9a33b47" providerId="ADAL" clId="{6B6F568F-C2B4-564C-AB3F-D84FFA3ADCDE}" dt="2023-05-10T10:43:12.132" v="4001" actId="1038"/>
          <ac:graphicFrameMkLst>
            <pc:docMk/>
            <pc:sldMk cId="252825270" sldId="291"/>
            <ac:graphicFrameMk id="10" creationId="{E27523CF-C48D-DAC7-B217-38973E432780}"/>
          </ac:graphicFrameMkLst>
        </pc:graphicFrameChg>
        <pc:graphicFrameChg chg="add del mod modGraphic">
          <ac:chgData name="Binil Kuriachan" userId="687e57b9-0402-4953-9ec2-5b6ca9a33b47" providerId="ADAL" clId="{6B6F568F-C2B4-564C-AB3F-D84FFA3ADCDE}" dt="2023-05-10T10:43:12.132" v="4001" actId="1038"/>
          <ac:graphicFrameMkLst>
            <pc:docMk/>
            <pc:sldMk cId="252825270" sldId="291"/>
            <ac:graphicFrameMk id="14" creationId="{191DA187-2167-9C53-59B3-5509F8CC39EF}"/>
          </ac:graphicFrameMkLst>
        </pc:graphicFrameChg>
        <pc:graphicFrameChg chg="add mod modGraphic">
          <ac:chgData name="Binil Kuriachan" userId="687e57b9-0402-4953-9ec2-5b6ca9a33b47" providerId="ADAL" clId="{6B6F568F-C2B4-564C-AB3F-D84FFA3ADCDE}" dt="2023-05-10T10:43:12.132" v="4001" actId="1038"/>
          <ac:graphicFrameMkLst>
            <pc:docMk/>
            <pc:sldMk cId="252825270" sldId="291"/>
            <ac:graphicFrameMk id="22" creationId="{2C2041C0-9F6E-8FB4-8A02-9CCD1D984D37}"/>
          </ac:graphicFrameMkLst>
        </pc:graphicFrameChg>
        <pc:graphicFrameChg chg="add mod modGraphic">
          <ac:chgData name="Binil Kuriachan" userId="687e57b9-0402-4953-9ec2-5b6ca9a33b47" providerId="ADAL" clId="{6B6F568F-C2B4-564C-AB3F-D84FFA3ADCDE}" dt="2023-05-10T10:43:12.132" v="4001" actId="1038"/>
          <ac:graphicFrameMkLst>
            <pc:docMk/>
            <pc:sldMk cId="252825270" sldId="291"/>
            <ac:graphicFrameMk id="28" creationId="{CDC251AC-6E64-1C76-5409-ADC7F67AEFF2}"/>
          </ac:graphicFrameMkLst>
        </pc:graphicFrameChg>
        <pc:graphicFrameChg chg="add mod modGraphic">
          <ac:chgData name="Binil Kuriachan" userId="687e57b9-0402-4953-9ec2-5b6ca9a33b47" providerId="ADAL" clId="{6B6F568F-C2B4-564C-AB3F-D84FFA3ADCDE}" dt="2023-05-10T10:43:12.132" v="4001" actId="1038"/>
          <ac:graphicFrameMkLst>
            <pc:docMk/>
            <pc:sldMk cId="252825270" sldId="291"/>
            <ac:graphicFrameMk id="34" creationId="{179E82F0-6901-06B4-740A-0F1984860B3A}"/>
          </ac:graphicFrameMkLst>
        </pc:graphicFrameChg>
        <pc:graphicFrameChg chg="add mod modGraphic">
          <ac:chgData name="Binil Kuriachan" userId="687e57b9-0402-4953-9ec2-5b6ca9a33b47" providerId="ADAL" clId="{6B6F568F-C2B4-564C-AB3F-D84FFA3ADCDE}" dt="2023-05-10T10:43:44.793" v="4007" actId="207"/>
          <ac:graphicFrameMkLst>
            <pc:docMk/>
            <pc:sldMk cId="252825270" sldId="291"/>
            <ac:graphicFrameMk id="40" creationId="{AF6FF571-570B-AEAE-EE7E-B43A1E869635}"/>
          </ac:graphicFrameMkLst>
        </pc:graphicFrameChg>
      </pc:sldChg>
      <pc:sldChg chg="addSp delSp modSp add mod setBg">
        <pc:chgData name="Binil Kuriachan" userId="687e57b9-0402-4953-9ec2-5b6ca9a33b47" providerId="ADAL" clId="{6B6F568F-C2B4-564C-AB3F-D84FFA3ADCDE}" dt="2023-05-10T11:52:24.797" v="5199" actId="1076"/>
        <pc:sldMkLst>
          <pc:docMk/>
          <pc:sldMk cId="3531712854" sldId="292"/>
        </pc:sldMkLst>
        <pc:spChg chg="mod">
          <ac:chgData name="Binil Kuriachan" userId="687e57b9-0402-4953-9ec2-5b6ca9a33b47" providerId="ADAL" clId="{6B6F568F-C2B4-564C-AB3F-D84FFA3ADCDE}" dt="2023-05-10T11:32:05.361" v="4785" actId="20577"/>
          <ac:spMkLst>
            <pc:docMk/>
            <pc:sldMk cId="3531712854" sldId="292"/>
            <ac:spMk id="2" creationId="{2EE4BBAD-7A08-0546-DE36-B7E3330485F7}"/>
          </ac:spMkLst>
        </pc:spChg>
        <pc:spChg chg="mod">
          <ac:chgData name="Binil Kuriachan" userId="687e57b9-0402-4953-9ec2-5b6ca9a33b47" providerId="ADAL" clId="{6B6F568F-C2B4-564C-AB3F-D84FFA3ADCDE}" dt="2023-05-10T11:38:18.321" v="4961" actId="1036"/>
          <ac:spMkLst>
            <pc:docMk/>
            <pc:sldMk cId="3531712854" sldId="292"/>
            <ac:spMk id="4" creationId="{5E819F21-42C1-58B5-168B-D230EEAE3E0C}"/>
          </ac:spMkLst>
        </pc:spChg>
        <pc:spChg chg="add mod">
          <ac:chgData name="Binil Kuriachan" userId="687e57b9-0402-4953-9ec2-5b6ca9a33b47" providerId="ADAL" clId="{6B6F568F-C2B4-564C-AB3F-D84FFA3ADCDE}" dt="2023-05-10T11:27:58.733" v="4707" actId="14100"/>
          <ac:spMkLst>
            <pc:docMk/>
            <pc:sldMk cId="3531712854" sldId="292"/>
            <ac:spMk id="7" creationId="{B8DBB165-1C5B-C342-01EA-26175A403905}"/>
          </ac:spMkLst>
        </pc:spChg>
        <pc:spChg chg="add mod">
          <ac:chgData name="Binil Kuriachan" userId="687e57b9-0402-4953-9ec2-5b6ca9a33b47" providerId="ADAL" clId="{6B6F568F-C2B4-564C-AB3F-D84FFA3ADCDE}" dt="2023-05-10T11:52:24.797" v="5199" actId="1076"/>
          <ac:spMkLst>
            <pc:docMk/>
            <pc:sldMk cId="3531712854" sldId="292"/>
            <ac:spMk id="9" creationId="{80351EEF-477B-57BC-8045-DC1E098F3C91}"/>
          </ac:spMkLst>
        </pc:spChg>
        <pc:spChg chg="add mod">
          <ac:chgData name="Binil Kuriachan" userId="687e57b9-0402-4953-9ec2-5b6ca9a33b47" providerId="ADAL" clId="{6B6F568F-C2B4-564C-AB3F-D84FFA3ADCDE}" dt="2023-05-10T11:52:14.934" v="5197" actId="1036"/>
          <ac:spMkLst>
            <pc:docMk/>
            <pc:sldMk cId="3531712854" sldId="292"/>
            <ac:spMk id="11" creationId="{C5B6F356-1493-D64E-C14F-FB86360BDB5C}"/>
          </ac:spMkLst>
        </pc:spChg>
        <pc:spChg chg="add mod">
          <ac:chgData name="Binil Kuriachan" userId="687e57b9-0402-4953-9ec2-5b6ca9a33b47" providerId="ADAL" clId="{6B6F568F-C2B4-564C-AB3F-D84FFA3ADCDE}" dt="2023-05-10T11:52:05.387" v="5175" actId="313"/>
          <ac:spMkLst>
            <pc:docMk/>
            <pc:sldMk cId="3531712854" sldId="292"/>
            <ac:spMk id="12" creationId="{E7D723E2-7544-A3AC-0924-B1DCE813654E}"/>
          </ac:spMkLst>
        </pc:spChg>
        <pc:picChg chg="mod">
          <ac:chgData name="Binil Kuriachan" userId="687e57b9-0402-4953-9ec2-5b6ca9a33b47" providerId="ADAL" clId="{6B6F568F-C2B4-564C-AB3F-D84FFA3ADCDE}" dt="2023-05-10T11:38:11.246" v="4950" actId="1036"/>
          <ac:picMkLst>
            <pc:docMk/>
            <pc:sldMk cId="3531712854" sldId="292"/>
            <ac:picMk id="5" creationId="{6CCA13A6-3E2A-2CAC-49B3-C5E9DE5F3CD2}"/>
          </ac:picMkLst>
        </pc:picChg>
        <pc:picChg chg="del">
          <ac:chgData name="Binil Kuriachan" userId="687e57b9-0402-4953-9ec2-5b6ca9a33b47" providerId="ADAL" clId="{6B6F568F-C2B4-564C-AB3F-D84FFA3ADCDE}" dt="2023-05-10T11:23:31.641" v="4594" actId="478"/>
          <ac:picMkLst>
            <pc:docMk/>
            <pc:sldMk cId="3531712854" sldId="292"/>
            <ac:picMk id="6" creationId="{BAE60224-E54D-AD89-8B83-20CD8684FC27}"/>
          </ac:picMkLst>
        </pc:picChg>
        <pc:picChg chg="add mod">
          <ac:chgData name="Binil Kuriachan" userId="687e57b9-0402-4953-9ec2-5b6ca9a33b47" providerId="ADAL" clId="{6B6F568F-C2B4-564C-AB3F-D84FFA3ADCDE}" dt="2023-05-10T11:38:22.045" v="4967" actId="1036"/>
          <ac:picMkLst>
            <pc:docMk/>
            <pc:sldMk cId="3531712854" sldId="292"/>
            <ac:picMk id="8" creationId="{EE5C3462-701A-87B1-AB69-981E4E11BF99}"/>
          </ac:picMkLst>
        </pc:picChg>
        <pc:picChg chg="add mod">
          <ac:chgData name="Binil Kuriachan" userId="687e57b9-0402-4953-9ec2-5b6ca9a33b47" providerId="ADAL" clId="{6B6F568F-C2B4-564C-AB3F-D84FFA3ADCDE}" dt="2023-05-10T11:52:10.680" v="5187" actId="1036"/>
          <ac:picMkLst>
            <pc:docMk/>
            <pc:sldMk cId="3531712854" sldId="292"/>
            <ac:picMk id="10" creationId="{93F6EC3F-9FDF-66EA-1C13-FB0F9A3EB520}"/>
          </ac:picMkLst>
        </pc:picChg>
      </pc:sldChg>
      <pc:sldChg chg="addSp delSp modSp new del mod">
        <pc:chgData name="Binil Kuriachan" userId="687e57b9-0402-4953-9ec2-5b6ca9a33b47" providerId="ADAL" clId="{6B6F568F-C2B4-564C-AB3F-D84FFA3ADCDE}" dt="2023-05-22T18:54:05.525" v="5496" actId="2696"/>
        <pc:sldMkLst>
          <pc:docMk/>
          <pc:sldMk cId="753756598" sldId="293"/>
        </pc:sldMkLst>
        <pc:spChg chg="del">
          <ac:chgData name="Binil Kuriachan" userId="687e57b9-0402-4953-9ec2-5b6ca9a33b47" providerId="ADAL" clId="{6B6F568F-C2B4-564C-AB3F-D84FFA3ADCDE}" dt="2023-05-22T18:25:05.845" v="5460" actId="478"/>
          <ac:spMkLst>
            <pc:docMk/>
            <pc:sldMk cId="753756598" sldId="293"/>
            <ac:spMk id="2" creationId="{62A881D7-54CF-F35E-4C0F-B3D29B307963}"/>
          </ac:spMkLst>
        </pc:spChg>
        <pc:spChg chg="del">
          <ac:chgData name="Binil Kuriachan" userId="687e57b9-0402-4953-9ec2-5b6ca9a33b47" providerId="ADAL" clId="{6B6F568F-C2B4-564C-AB3F-D84FFA3ADCDE}" dt="2023-05-22T18:25:03.155" v="5459" actId="478"/>
          <ac:spMkLst>
            <pc:docMk/>
            <pc:sldMk cId="753756598" sldId="293"/>
            <ac:spMk id="3" creationId="{57224434-DC18-DF43-4722-81216AC138CF}"/>
          </ac:spMkLst>
        </pc:spChg>
        <pc:spChg chg="add del mod">
          <ac:chgData name="Binil Kuriachan" userId="687e57b9-0402-4953-9ec2-5b6ca9a33b47" providerId="ADAL" clId="{6B6F568F-C2B4-564C-AB3F-D84FFA3ADCDE}" dt="2023-05-22T18:25:48.833" v="5489" actId="478"/>
          <ac:spMkLst>
            <pc:docMk/>
            <pc:sldMk cId="753756598" sldId="293"/>
            <ac:spMk id="4" creationId="{94375A8F-B044-9D8B-B8AE-FF674D7201D8}"/>
          </ac:spMkLst>
        </pc:spChg>
        <pc:spChg chg="add mod">
          <ac:chgData name="Binil Kuriachan" userId="687e57b9-0402-4953-9ec2-5b6ca9a33b47" providerId="ADAL" clId="{6B6F568F-C2B4-564C-AB3F-D84FFA3ADCDE}" dt="2023-05-22T18:26:10.644" v="5495" actId="14100"/>
          <ac:spMkLst>
            <pc:docMk/>
            <pc:sldMk cId="753756598" sldId="293"/>
            <ac:spMk id="5" creationId="{B4B5C2C2-3FC1-E704-B91F-0DBDF74E8B15}"/>
          </ac:spMkLst>
        </pc:spChg>
      </pc:sldChg>
      <pc:sldMasterChg chg="addSp delSp modSp mod setBg modSldLayout">
        <pc:chgData name="Binil Kuriachan" userId="687e57b9-0402-4953-9ec2-5b6ca9a33b47" providerId="ADAL" clId="{6B6F568F-C2B4-564C-AB3F-D84FFA3ADCDE}" dt="2023-05-07T12:48:14.359" v="882"/>
        <pc:sldMasterMkLst>
          <pc:docMk/>
          <pc:sldMasterMk cId="1179932065" sldId="2147483648"/>
        </pc:sldMasterMkLst>
        <pc:spChg chg="add del mod">
          <ac:chgData name="Binil Kuriachan" userId="687e57b9-0402-4953-9ec2-5b6ca9a33b47" providerId="ADAL" clId="{6B6F568F-C2B4-564C-AB3F-D84FFA3ADCDE}" dt="2023-05-07T12:46:19.181" v="552"/>
          <ac:spMkLst>
            <pc:docMk/>
            <pc:sldMasterMk cId="1179932065" sldId="2147483648"/>
            <ac:spMk id="4" creationId="{34072E23-70B0-D42F-0B8B-DB504E9BF138}"/>
          </ac:spMkLst>
        </pc:spChg>
        <pc:spChg chg="add del mod">
          <ac:chgData name="Binil Kuriachan" userId="687e57b9-0402-4953-9ec2-5b6ca9a33b47" providerId="ADAL" clId="{6B6F568F-C2B4-564C-AB3F-D84FFA3ADCDE}" dt="2023-05-07T12:46:32.974" v="555"/>
          <ac:spMkLst>
            <pc:docMk/>
            <pc:sldMasterMk cId="1179932065" sldId="2147483648"/>
            <ac:spMk id="5" creationId="{312210DD-0A62-29A4-CB9E-81137197C560}"/>
          </ac:spMkLst>
        </pc:spChg>
        <pc:sldLayoutChg chg="setBg">
          <pc:chgData name="Binil Kuriachan" userId="687e57b9-0402-4953-9ec2-5b6ca9a33b47" providerId="ADAL" clId="{6B6F568F-C2B4-564C-AB3F-D84FFA3ADCDE}" dt="2023-05-07T12:48:14.359" v="882"/>
          <pc:sldLayoutMkLst>
            <pc:docMk/>
            <pc:sldMasterMk cId="1179932065" sldId="2147483648"/>
            <pc:sldLayoutMk cId="712882467" sldId="2147483649"/>
          </pc:sldLayoutMkLst>
        </pc:sldLayoutChg>
        <pc:sldLayoutChg chg="setBg">
          <pc:chgData name="Binil Kuriachan" userId="687e57b9-0402-4953-9ec2-5b6ca9a33b47" providerId="ADAL" clId="{6B6F568F-C2B4-564C-AB3F-D84FFA3ADCDE}" dt="2023-05-07T12:48:14.359" v="882"/>
          <pc:sldLayoutMkLst>
            <pc:docMk/>
            <pc:sldMasterMk cId="1179932065" sldId="2147483648"/>
            <pc:sldLayoutMk cId="1743354067" sldId="2147483650"/>
          </pc:sldLayoutMkLst>
        </pc:sldLayoutChg>
        <pc:sldLayoutChg chg="setBg">
          <pc:chgData name="Binil Kuriachan" userId="687e57b9-0402-4953-9ec2-5b6ca9a33b47" providerId="ADAL" clId="{6B6F568F-C2B4-564C-AB3F-D84FFA3ADCDE}" dt="2023-05-07T12:48:14.359" v="882"/>
          <pc:sldLayoutMkLst>
            <pc:docMk/>
            <pc:sldMasterMk cId="1179932065" sldId="2147483648"/>
            <pc:sldLayoutMk cId="863332755" sldId="2147483651"/>
          </pc:sldLayoutMkLst>
        </pc:sldLayoutChg>
        <pc:sldLayoutChg chg="setBg">
          <pc:chgData name="Binil Kuriachan" userId="687e57b9-0402-4953-9ec2-5b6ca9a33b47" providerId="ADAL" clId="{6B6F568F-C2B4-564C-AB3F-D84FFA3ADCDE}" dt="2023-05-07T12:48:14.359" v="882"/>
          <pc:sldLayoutMkLst>
            <pc:docMk/>
            <pc:sldMasterMk cId="1179932065" sldId="2147483648"/>
            <pc:sldLayoutMk cId="230348745" sldId="2147483652"/>
          </pc:sldLayoutMkLst>
        </pc:sldLayoutChg>
        <pc:sldLayoutChg chg="setBg">
          <pc:chgData name="Binil Kuriachan" userId="687e57b9-0402-4953-9ec2-5b6ca9a33b47" providerId="ADAL" clId="{6B6F568F-C2B4-564C-AB3F-D84FFA3ADCDE}" dt="2023-05-07T12:48:14.359" v="882"/>
          <pc:sldLayoutMkLst>
            <pc:docMk/>
            <pc:sldMasterMk cId="1179932065" sldId="2147483648"/>
            <pc:sldLayoutMk cId="2503484569" sldId="2147483653"/>
          </pc:sldLayoutMkLst>
        </pc:sldLayoutChg>
        <pc:sldLayoutChg chg="setBg">
          <pc:chgData name="Binil Kuriachan" userId="687e57b9-0402-4953-9ec2-5b6ca9a33b47" providerId="ADAL" clId="{6B6F568F-C2B4-564C-AB3F-D84FFA3ADCDE}" dt="2023-05-07T12:48:14.359" v="882"/>
          <pc:sldLayoutMkLst>
            <pc:docMk/>
            <pc:sldMasterMk cId="1179932065" sldId="2147483648"/>
            <pc:sldLayoutMk cId="4030818206" sldId="2147483654"/>
          </pc:sldLayoutMkLst>
        </pc:sldLayoutChg>
        <pc:sldLayoutChg chg="setBg">
          <pc:chgData name="Binil Kuriachan" userId="687e57b9-0402-4953-9ec2-5b6ca9a33b47" providerId="ADAL" clId="{6B6F568F-C2B4-564C-AB3F-D84FFA3ADCDE}" dt="2023-05-07T12:48:14.359" v="882"/>
          <pc:sldLayoutMkLst>
            <pc:docMk/>
            <pc:sldMasterMk cId="1179932065" sldId="2147483648"/>
            <pc:sldLayoutMk cId="793361117" sldId="2147483655"/>
          </pc:sldLayoutMkLst>
        </pc:sldLayoutChg>
        <pc:sldLayoutChg chg="setBg">
          <pc:chgData name="Binil Kuriachan" userId="687e57b9-0402-4953-9ec2-5b6ca9a33b47" providerId="ADAL" clId="{6B6F568F-C2B4-564C-AB3F-D84FFA3ADCDE}" dt="2023-05-07T12:48:14.359" v="882"/>
          <pc:sldLayoutMkLst>
            <pc:docMk/>
            <pc:sldMasterMk cId="1179932065" sldId="2147483648"/>
            <pc:sldLayoutMk cId="1135120990" sldId="2147483656"/>
          </pc:sldLayoutMkLst>
        </pc:sldLayoutChg>
        <pc:sldLayoutChg chg="setBg">
          <pc:chgData name="Binil Kuriachan" userId="687e57b9-0402-4953-9ec2-5b6ca9a33b47" providerId="ADAL" clId="{6B6F568F-C2B4-564C-AB3F-D84FFA3ADCDE}" dt="2023-05-07T12:48:14.359" v="882"/>
          <pc:sldLayoutMkLst>
            <pc:docMk/>
            <pc:sldMasterMk cId="1179932065" sldId="2147483648"/>
            <pc:sldLayoutMk cId="3863476131" sldId="2147483657"/>
          </pc:sldLayoutMkLst>
        </pc:sldLayoutChg>
        <pc:sldLayoutChg chg="setBg">
          <pc:chgData name="Binil Kuriachan" userId="687e57b9-0402-4953-9ec2-5b6ca9a33b47" providerId="ADAL" clId="{6B6F568F-C2B4-564C-AB3F-D84FFA3ADCDE}" dt="2023-05-07T12:48:14.359" v="882"/>
          <pc:sldLayoutMkLst>
            <pc:docMk/>
            <pc:sldMasterMk cId="1179932065" sldId="2147483648"/>
            <pc:sldLayoutMk cId="642174203" sldId="2147483658"/>
          </pc:sldLayoutMkLst>
        </pc:sldLayoutChg>
        <pc:sldLayoutChg chg="setBg">
          <pc:chgData name="Binil Kuriachan" userId="687e57b9-0402-4953-9ec2-5b6ca9a33b47" providerId="ADAL" clId="{6B6F568F-C2B4-564C-AB3F-D84FFA3ADCDE}" dt="2023-05-07T12:48:14.359" v="882"/>
          <pc:sldLayoutMkLst>
            <pc:docMk/>
            <pc:sldMasterMk cId="1179932065" sldId="2147483648"/>
            <pc:sldLayoutMk cId="3089003407" sldId="2147483659"/>
          </pc:sldLayoutMkLst>
        </pc:sldLayoutChg>
      </pc:sldMasterChg>
    </pc:docChg>
  </pc:docChgLst>
  <pc:docChgLst>
    <pc:chgData name="Binil Kuriachan" userId="687e57b9-0402-4953-9ec2-5b6ca9a33b47" providerId="ADAL" clId="{887824E2-5152-40B6-9B39-86E642FED01D}"/>
    <pc:docChg chg="custSel modSld">
      <pc:chgData name="Binil Kuriachan" userId="687e57b9-0402-4953-9ec2-5b6ca9a33b47" providerId="ADAL" clId="{887824E2-5152-40B6-9B39-86E642FED01D}" dt="2023-03-19T04:54:02.999" v="67" actId="14100"/>
      <pc:docMkLst>
        <pc:docMk/>
      </pc:docMkLst>
      <pc:sldChg chg="modSp mod">
        <pc:chgData name="Binil Kuriachan" userId="687e57b9-0402-4953-9ec2-5b6ca9a33b47" providerId="ADAL" clId="{887824E2-5152-40B6-9B39-86E642FED01D}" dt="2023-03-19T04:54:02.999" v="67" actId="14100"/>
        <pc:sldMkLst>
          <pc:docMk/>
          <pc:sldMk cId="2472462388" sldId="256"/>
        </pc:sldMkLst>
        <pc:spChg chg="mod">
          <ac:chgData name="Binil Kuriachan" userId="687e57b9-0402-4953-9ec2-5b6ca9a33b47" providerId="ADAL" clId="{887824E2-5152-40B6-9B39-86E642FED01D}" dt="2023-03-19T04:53:54.625" v="66" actId="20577"/>
          <ac:spMkLst>
            <pc:docMk/>
            <pc:sldMk cId="2472462388" sldId="256"/>
            <ac:spMk id="2" creationId="{70C79804-F078-D161-875A-39648631AD20}"/>
          </ac:spMkLst>
        </pc:spChg>
        <pc:spChg chg="mod">
          <ac:chgData name="Binil Kuriachan" userId="687e57b9-0402-4953-9ec2-5b6ca9a33b47" providerId="ADAL" clId="{887824E2-5152-40B6-9B39-86E642FED01D}" dt="2023-03-19T04:54:02.999" v="67" actId="14100"/>
          <ac:spMkLst>
            <pc:docMk/>
            <pc:sldMk cId="2472462388" sldId="256"/>
            <ac:spMk id="3" creationId="{B34E38E3-0986-96F5-EFC0-CE884410F903}"/>
          </ac:spMkLst>
        </pc:spChg>
        <pc:spChg chg="mod">
          <ac:chgData name="Binil Kuriachan" userId="687e57b9-0402-4953-9ec2-5b6ca9a33b47" providerId="ADAL" clId="{887824E2-5152-40B6-9B39-86E642FED01D}" dt="2023-03-19T04:52:48.249" v="29" actId="122"/>
          <ac:spMkLst>
            <pc:docMk/>
            <pc:sldMk cId="2472462388" sldId="256"/>
            <ac:spMk id="4" creationId="{95C8D416-A91E-449F-DA0F-0BD0132C7F54}"/>
          </ac:spMkLst>
        </pc:spChg>
      </pc:sldChg>
    </pc:docChg>
  </pc:docChgLst>
  <pc:docChgLst>
    <pc:chgData name="Binil Kuriachan" userId="687e57b9-0402-4953-9ec2-5b6ca9a33b47" providerId="ADAL" clId="{95020CE6-9F9E-4E09-BA62-F517AFB0E7AD}"/>
    <pc:docChg chg="custSel modSld modMainMaster">
      <pc:chgData name="Binil Kuriachan" userId="687e57b9-0402-4953-9ec2-5b6ca9a33b47" providerId="ADAL" clId="{95020CE6-9F9E-4E09-BA62-F517AFB0E7AD}" dt="2023-03-19T04:40:10.125" v="90" actId="108"/>
      <pc:docMkLst>
        <pc:docMk/>
      </pc:docMkLst>
      <pc:sldChg chg="modSp mod">
        <pc:chgData name="Binil Kuriachan" userId="687e57b9-0402-4953-9ec2-5b6ca9a33b47" providerId="ADAL" clId="{95020CE6-9F9E-4E09-BA62-F517AFB0E7AD}" dt="2023-03-18T07:14:18.479" v="0" actId="14100"/>
        <pc:sldMkLst>
          <pc:docMk/>
          <pc:sldMk cId="2472462388" sldId="256"/>
        </pc:sldMkLst>
        <pc:spChg chg="mod">
          <ac:chgData name="Binil Kuriachan" userId="687e57b9-0402-4953-9ec2-5b6ca9a33b47" providerId="ADAL" clId="{95020CE6-9F9E-4E09-BA62-F517AFB0E7AD}" dt="2023-03-18T07:14:18.479" v="0" actId="14100"/>
          <ac:spMkLst>
            <pc:docMk/>
            <pc:sldMk cId="2472462388" sldId="256"/>
            <ac:spMk id="4" creationId="{95C8D416-A91E-449F-DA0F-0BD0132C7F54}"/>
          </ac:spMkLst>
        </pc:spChg>
      </pc:sldChg>
      <pc:sldChg chg="modSp mod">
        <pc:chgData name="Binil Kuriachan" userId="687e57b9-0402-4953-9ec2-5b6ca9a33b47" providerId="ADAL" clId="{95020CE6-9F9E-4E09-BA62-F517AFB0E7AD}" dt="2023-03-19T04:35:58.475" v="2" actId="27636"/>
        <pc:sldMkLst>
          <pc:docMk/>
          <pc:sldMk cId="467846072" sldId="257"/>
        </pc:sldMkLst>
        <pc:spChg chg="mod">
          <ac:chgData name="Binil Kuriachan" userId="687e57b9-0402-4953-9ec2-5b6ca9a33b47" providerId="ADAL" clId="{95020CE6-9F9E-4E09-BA62-F517AFB0E7AD}" dt="2023-03-19T04:35:58.475" v="2" actId="27636"/>
          <ac:spMkLst>
            <pc:docMk/>
            <pc:sldMk cId="467846072" sldId="257"/>
            <ac:spMk id="2" creationId="{D0A61FF0-11A7-1FD7-E27A-B6772163FEC3}"/>
          </ac:spMkLst>
        </pc:spChg>
      </pc:sldChg>
      <pc:sldMasterChg chg="modSp mod modSldLayout">
        <pc:chgData name="Binil Kuriachan" userId="687e57b9-0402-4953-9ec2-5b6ca9a33b47" providerId="ADAL" clId="{95020CE6-9F9E-4E09-BA62-F517AFB0E7AD}" dt="2023-03-19T04:40:10.125" v="90" actId="108"/>
        <pc:sldMasterMkLst>
          <pc:docMk/>
          <pc:sldMasterMk cId="1179932065" sldId="2147483648"/>
        </pc:sldMasterMkLst>
        <pc:spChg chg="mod">
          <ac:chgData name="Binil Kuriachan" userId="687e57b9-0402-4953-9ec2-5b6ca9a33b47" providerId="ADAL" clId="{95020CE6-9F9E-4E09-BA62-F517AFB0E7AD}" dt="2023-03-19T04:39:21.363" v="87" actId="122"/>
          <ac:spMkLst>
            <pc:docMk/>
            <pc:sldMasterMk cId="1179932065" sldId="2147483648"/>
            <ac:spMk id="7" creationId="{1B12076B-6DDF-CAA8-E6F9-D1FFDAF0903C}"/>
          </ac:spMkLst>
        </pc:spChg>
        <pc:sldLayoutChg chg="modSp mod">
          <pc:chgData name="Binil Kuriachan" userId="687e57b9-0402-4953-9ec2-5b6ca9a33b47" providerId="ADAL" clId="{95020CE6-9F9E-4E09-BA62-F517AFB0E7AD}" dt="2023-03-19T04:40:10.125" v="90" actId="108"/>
          <pc:sldLayoutMkLst>
            <pc:docMk/>
            <pc:sldMasterMk cId="1179932065" sldId="2147483648"/>
            <pc:sldLayoutMk cId="712882467" sldId="2147483649"/>
          </pc:sldLayoutMkLst>
          <pc:spChg chg="mod">
            <ac:chgData name="Binil Kuriachan" userId="687e57b9-0402-4953-9ec2-5b6ca9a33b47" providerId="ADAL" clId="{95020CE6-9F9E-4E09-BA62-F517AFB0E7AD}" dt="2023-03-19T04:40:10.125" v="90" actId="108"/>
            <ac:spMkLst>
              <pc:docMk/>
              <pc:sldMasterMk cId="1179932065" sldId="2147483648"/>
              <pc:sldLayoutMk cId="712882467" sldId="2147483649"/>
              <ac:spMk id="5" creationId="{DFD01ED8-C1D7-077F-5AF3-7D86D5443214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3C798-9322-2947-B5F3-667769283A1F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46C3F-66C0-E941-9155-C785382A9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46C3F-66C0-E941-9155-C785382A99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0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2693-47B9-6624-0194-F91C1738D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5CAA6-A45A-74E0-BD45-A697E5229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1ED8-C1D7-077F-5AF3-7D86D5443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6"/>
            <a:ext cx="12192000" cy="365124"/>
          </a:xfrm>
          <a:prstGeom prst="rect">
            <a:avLst/>
          </a:prstGeom>
          <a:solidFill>
            <a:srgbClr val="204C8A"/>
          </a:solidFill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/>
              <a:t>AI/ML Industry Ready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DF4B9-358D-4839-5D6F-18DA50D6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300EBF-B2B9-1C48-A90B-214ACA031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8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7B75-0016-11E7-686B-8CB5BE24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CA5D4-A4CA-865B-361D-2472A891F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7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6FA3DB-51C7-AAC9-6C7E-4A7715BD07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C002E-8DA2-1F6C-BD37-FDDECA170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0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DC68-4DF0-C0A7-E87D-C8F1BBA0A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74" y="109343"/>
            <a:ext cx="12007312" cy="43478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F43C3-C334-4399-9AC3-91E539AB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4" y="884582"/>
            <a:ext cx="11976652" cy="539694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0694A1-B235-9674-0DB6-8A1FCD54BABF}"/>
              </a:ext>
            </a:extLst>
          </p:cNvPr>
          <p:cNvCxnSpPr>
            <a:cxnSpLocks/>
          </p:cNvCxnSpPr>
          <p:nvPr userDrawn="1"/>
        </p:nvCxnSpPr>
        <p:spPr>
          <a:xfrm>
            <a:off x="107674" y="576469"/>
            <a:ext cx="11857617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35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8093-E530-E122-C355-8F63A548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7D876-E8E3-4EDF-C01B-5692E59FB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333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1F7C-87BF-35DD-B253-AF4A3B6CC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9644" y="846670"/>
            <a:ext cx="5760156" cy="53302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14F2C-09D2-E3AA-5BB8-4AC9ED76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846670"/>
            <a:ext cx="5793091" cy="53302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6E9B86-A246-5B86-5F59-6583D16A5C59}"/>
              </a:ext>
            </a:extLst>
          </p:cNvPr>
          <p:cNvCxnSpPr>
            <a:cxnSpLocks/>
          </p:cNvCxnSpPr>
          <p:nvPr userDrawn="1"/>
        </p:nvCxnSpPr>
        <p:spPr>
          <a:xfrm>
            <a:off x="107674" y="576469"/>
            <a:ext cx="1185761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D44665E-3EF0-88BD-4BAB-F5D59660E1E7}"/>
              </a:ext>
            </a:extLst>
          </p:cNvPr>
          <p:cNvSpPr txBox="1">
            <a:spLocks/>
          </p:cNvSpPr>
          <p:nvPr userDrawn="1"/>
        </p:nvSpPr>
        <p:spPr>
          <a:xfrm>
            <a:off x="0" y="50636"/>
            <a:ext cx="12192000" cy="43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AF803-9573-1D01-37EF-43224092F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055" y="743157"/>
            <a:ext cx="57335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D2B24-48C0-5050-79F7-96C470338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056" y="1733756"/>
            <a:ext cx="5733520" cy="44559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AB9714-8C41-6872-2B2C-50FF35EB2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743157"/>
            <a:ext cx="56149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3B821-A4D6-E290-A03E-3532727A5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33756"/>
            <a:ext cx="5613400" cy="44559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F07245-8BDC-26E5-9EAE-CC83CB9D6CB9}"/>
              </a:ext>
            </a:extLst>
          </p:cNvPr>
          <p:cNvSpPr txBox="1">
            <a:spLocks/>
          </p:cNvSpPr>
          <p:nvPr userDrawn="1"/>
        </p:nvSpPr>
        <p:spPr>
          <a:xfrm>
            <a:off x="0" y="50636"/>
            <a:ext cx="12192000" cy="43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13D44C-C6C4-37E1-F752-34AC20FF9020}"/>
              </a:ext>
            </a:extLst>
          </p:cNvPr>
          <p:cNvCxnSpPr>
            <a:cxnSpLocks/>
          </p:cNvCxnSpPr>
          <p:nvPr userDrawn="1"/>
        </p:nvCxnSpPr>
        <p:spPr>
          <a:xfrm>
            <a:off x="107674" y="576469"/>
            <a:ext cx="1185761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48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1D14-8418-7470-E197-127529AB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1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36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77E2-556D-07D7-3A89-37098725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1585-D500-2805-7D8A-C18CD1FAC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C4E8A-29B5-CDF9-653E-0F7F74E8C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512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C269-73F9-B84C-7705-A61F0EAA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B1DCC-BE2B-FAE4-4812-0F4BA7A39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6F083-2D3F-6997-E004-EEDFB8A53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47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51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9055F7-9D4E-A902-24D6-3679433E0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C9A90-7D36-48CF-43D5-3847872FF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EB24D-4067-DAAB-8267-456A7EACE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00EBF-B2B9-1C48-A90B-214ACA0313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12076B-6DDF-CAA8-E6F9-D1FFDAF0903C}"/>
              </a:ext>
            </a:extLst>
          </p:cNvPr>
          <p:cNvSpPr txBox="1">
            <a:spLocks/>
          </p:cNvSpPr>
          <p:nvPr userDrawn="1"/>
        </p:nvSpPr>
        <p:spPr>
          <a:xfrm>
            <a:off x="0" y="6475057"/>
            <a:ext cx="12192000" cy="382942"/>
          </a:xfrm>
          <a:prstGeom prst="rect">
            <a:avLst/>
          </a:prstGeom>
          <a:solidFill>
            <a:srgbClr val="204C8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AI/ML Industry Ready Workshop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9924E0A-2CB5-B85B-D484-01095F3462A0}"/>
              </a:ext>
            </a:extLst>
          </p:cNvPr>
          <p:cNvSpPr txBox="1">
            <a:spLocks/>
          </p:cNvSpPr>
          <p:nvPr userDrawn="1"/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E300EBF-B2B9-1C48-A90B-214ACA03134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3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rimo.ai/index.php?title=Discriminative_vs._Generativ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9804-F078-D161-875A-39648631A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069" y="1723036"/>
            <a:ext cx="8397861" cy="17059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Machine Learning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8D416-A91E-449F-DA0F-0BD0132C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pPr algn="ctr"/>
            <a:r>
              <a:rPr lang="en-US"/>
              <a:t>AI/ML Industry Ready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42DCE-FCA1-493B-4B42-F6064C5D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00EBF-B2B9-1C48-A90B-214ACA03134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6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71BD-8EDA-3D58-54A0-79444008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Linear Regression                                                                                3/4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6C44E-69BF-3102-476F-55CD36980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4" y="715836"/>
            <a:ext cx="6512582" cy="18718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/>
              <a:t>How to get the final weights?</a:t>
            </a:r>
            <a:endParaRPr lang="en-US" sz="200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/>
              <a:t> Error </a:t>
            </a:r>
            <a:r>
              <a:rPr lang="en-US" sz="1600" b="1"/>
              <a:t>|</a:t>
            </a:r>
            <a:r>
              <a:rPr lang="en-US" sz="1600"/>
              <a:t> Loss </a:t>
            </a:r>
            <a:r>
              <a:rPr lang="en-US" sz="1600" b="1"/>
              <a:t>|</a:t>
            </a:r>
            <a:r>
              <a:rPr lang="en-US" sz="1600"/>
              <a:t> Cost Function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/>
              <a:t>Tries to approximate function which minimizes error </a:t>
            </a:r>
          </a:p>
          <a:p>
            <a:pPr marL="0" indent="0">
              <a:buNone/>
            </a:pPr>
            <a:r>
              <a:rPr lang="en-US" sz="1600">
                <a:sym typeface="Wingdings" panose="05000000000000000000" pitchFamily="2" charset="2"/>
              </a:rPr>
              <a:t>         Learn best weights for the feature</a:t>
            </a:r>
            <a:endParaRPr lang="en-US" sz="1600"/>
          </a:p>
          <a:p>
            <a:pPr>
              <a:buFont typeface="Wingdings" panose="05000000000000000000" pitchFamily="2" charset="2"/>
              <a:buChar char="q"/>
            </a:pP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9B71B-CE1F-A3B5-B81A-57A1B411A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634" y="756771"/>
            <a:ext cx="3588784" cy="278175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1B2A8-D39A-A16D-17AC-03580FB5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3" y="1249639"/>
            <a:ext cx="2633473" cy="704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B9492E-5A28-FC4B-B989-4DFA30B7B12C}"/>
              </a:ext>
            </a:extLst>
          </p:cNvPr>
          <p:cNvSpPr txBox="1"/>
          <p:nvPr/>
        </p:nvSpPr>
        <p:spPr>
          <a:xfrm>
            <a:off x="107674" y="2688613"/>
            <a:ext cx="810158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  <a:latin typeface="+mj-lt"/>
              </a:rPr>
              <a:t>R Squared Statistic</a:t>
            </a:r>
          </a:p>
          <a:p>
            <a:r>
              <a:rPr lang="en-US" sz="1600" b="1">
                <a:solidFill>
                  <a:srgbClr val="0070C0"/>
                </a:solidFill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</a:rPr>
              <a:t>RSS provides an absolute measure of lack of fit, but measured in the unit of 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</a:rPr>
              <a:t>R squared Statistic gives proportion if variance explained.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</a:rPr>
              <a:t>Always in the range of 0 to 1 and independent of the scale of 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1F8EF6-1FD5-CDB5-31D6-A59BF90B6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27" y="3907365"/>
            <a:ext cx="2402781" cy="6360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18239D-AFCF-1D14-9746-1E441F129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561" y="4035587"/>
            <a:ext cx="3294088" cy="3416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05A625-F14E-826D-C2FC-F1B6BF8B52D6}"/>
              </a:ext>
            </a:extLst>
          </p:cNvPr>
          <p:cNvSpPr txBox="1"/>
          <p:nvPr/>
        </p:nvSpPr>
        <p:spPr>
          <a:xfrm>
            <a:off x="0" y="4647589"/>
            <a:ext cx="68234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</a:rPr>
              <a:t>TSS measures the total variance in the response Y and can be thought of as the amount of variability inherent in the response before the regression is performed.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</a:rPr>
              <a:t>RSS measures the amount of variability that is left unexplained after performing the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</a:rPr>
              <a:t>TSS − RSS measures the amount of variability in the response that is explained (or removed) by performing the regression, and R2 measures the proportion of variability in Y that can be explained using 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07DD1-E476-2B90-1C03-9225E0CF3D76}"/>
              </a:ext>
            </a:extLst>
          </p:cNvPr>
          <p:cNvSpPr txBox="1"/>
          <p:nvPr/>
        </p:nvSpPr>
        <p:spPr>
          <a:xfrm>
            <a:off x="7257315" y="3829159"/>
            <a:ext cx="4827011" cy="22467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The </a:t>
            </a:r>
            <a:r>
              <a:rPr lang="en-US" sz="1400" b="1" i="0">
                <a:solidFill>
                  <a:srgbClr val="000000"/>
                </a:solidFill>
                <a:effectLst/>
                <a:latin typeface="+mj-lt"/>
              </a:rPr>
              <a:t>adjusted R-squared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 is a modified version of R-squared that adjusts for the number of predictors in a regression model.</a:t>
            </a:r>
          </a:p>
          <a:p>
            <a:r>
              <a:rPr lang="pt-BR" sz="1400" b="1" i="0">
                <a:solidFill>
                  <a:srgbClr val="000000"/>
                </a:solidFill>
                <a:effectLst/>
                <a:latin typeface="+mj-lt"/>
              </a:rPr>
              <a:t>          </a:t>
            </a:r>
          </a:p>
          <a:p>
            <a:r>
              <a:rPr lang="pt-BR" sz="1400" b="1">
                <a:solidFill>
                  <a:srgbClr val="000000"/>
                </a:solidFill>
                <a:latin typeface="+mj-lt"/>
              </a:rPr>
              <a:t>         </a:t>
            </a:r>
            <a:r>
              <a:rPr lang="pt-BR" sz="1400" b="1" i="0">
                <a:solidFill>
                  <a:srgbClr val="000000"/>
                </a:solidFill>
                <a:effectLst/>
                <a:latin typeface="+mj-lt"/>
              </a:rPr>
              <a:t>Adjusted R</a:t>
            </a:r>
            <a:r>
              <a:rPr lang="pt-BR" sz="1400" b="1" i="0" baseline="30000">
                <a:solidFill>
                  <a:srgbClr val="000000"/>
                </a:solidFill>
                <a:effectLst/>
                <a:latin typeface="+mj-lt"/>
              </a:rPr>
              <a:t>2</a:t>
            </a:r>
            <a:r>
              <a:rPr lang="pt-BR" sz="1400" b="1" i="0">
                <a:solidFill>
                  <a:srgbClr val="000000"/>
                </a:solidFill>
                <a:effectLst/>
                <a:latin typeface="+mj-lt"/>
              </a:rPr>
              <a:t> = 1 – [(1-R</a:t>
            </a:r>
            <a:r>
              <a:rPr lang="pt-BR" sz="1400" b="1" i="0" baseline="30000">
                <a:solidFill>
                  <a:srgbClr val="000000"/>
                </a:solidFill>
                <a:effectLst/>
                <a:latin typeface="+mj-lt"/>
              </a:rPr>
              <a:t>2</a:t>
            </a:r>
            <a:r>
              <a:rPr lang="pt-BR" sz="1400" b="1" i="0">
                <a:solidFill>
                  <a:srgbClr val="000000"/>
                </a:solidFill>
                <a:effectLst/>
                <a:latin typeface="+mj-lt"/>
              </a:rPr>
              <a:t>)*(n-1)/(n-k-1)]</a:t>
            </a:r>
          </a:p>
          <a:p>
            <a:endParaRPr lang="pt-BR" sz="1400" b="1" i="0">
              <a:solidFill>
                <a:srgbClr val="000000"/>
              </a:solidFill>
              <a:effectLst/>
              <a:latin typeface="+mj-lt"/>
            </a:endParaRPr>
          </a:p>
          <a:p>
            <a:pPr algn="l" fontAlgn="base"/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where:</a:t>
            </a:r>
            <a:endParaRPr lang="en-US" sz="1400" b="0" i="0">
              <a:solidFill>
                <a:srgbClr val="3D3D3D"/>
              </a:solidFill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000000"/>
                </a:solidFill>
                <a:effectLst/>
                <a:latin typeface="+mj-lt"/>
              </a:rPr>
              <a:t>R</a:t>
            </a:r>
            <a:r>
              <a:rPr lang="en-US" sz="1400" b="1" i="0" baseline="30000">
                <a:solidFill>
                  <a:srgbClr val="000000"/>
                </a:solidFill>
                <a:effectLst/>
                <a:latin typeface="+mj-lt"/>
              </a:rPr>
              <a:t>2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: The R</a:t>
            </a:r>
            <a:r>
              <a:rPr lang="en-US" sz="1400" b="0" i="0" baseline="30000">
                <a:solidFill>
                  <a:srgbClr val="000000"/>
                </a:solidFill>
                <a:effectLst/>
                <a:latin typeface="+mj-lt"/>
              </a:rPr>
              <a:t>2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 of the model</a:t>
            </a:r>
            <a:endParaRPr lang="en-US" sz="1400" b="0" i="0">
              <a:solidFill>
                <a:srgbClr val="3D3D3D"/>
              </a:solidFill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000000"/>
                </a:solidFill>
                <a:effectLst/>
                <a:latin typeface="+mj-lt"/>
              </a:rPr>
              <a:t>n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: The number of observations</a:t>
            </a:r>
            <a:endParaRPr lang="en-US" sz="1400" b="0" i="0">
              <a:solidFill>
                <a:srgbClr val="3D3D3D"/>
              </a:solidFill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400" b="1" i="0">
                <a:solidFill>
                  <a:srgbClr val="000000"/>
                </a:solidFill>
                <a:effectLst/>
                <a:latin typeface="+mj-lt"/>
              </a:rPr>
              <a:t>k</a:t>
            </a:r>
            <a:r>
              <a:rPr lang="en-US" sz="1400" b="0" i="0">
                <a:solidFill>
                  <a:srgbClr val="000000"/>
                </a:solidFill>
                <a:effectLst/>
                <a:latin typeface="+mj-lt"/>
              </a:rPr>
              <a:t>: The number of predictor variables</a:t>
            </a:r>
            <a:endParaRPr lang="en-US" sz="1400" b="0" i="0">
              <a:solidFill>
                <a:srgbClr val="3D3D3D"/>
              </a:solidFill>
              <a:effectLst/>
              <a:latin typeface="+mj-lt"/>
            </a:endParaRPr>
          </a:p>
          <a:p>
            <a:endParaRPr lang="en-US" sz="1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696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6F776-ED27-6E40-BBAD-A399C336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Linear Regression                                                                                4/4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1201-2C3A-1E95-9296-FCB898C5E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FD668-260B-B6E4-38F2-876D4D62D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08" y="1181669"/>
            <a:ext cx="3424923" cy="265474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DC4B3-C8CD-25D4-F403-4D42D6FB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15" y="1181670"/>
            <a:ext cx="3646860" cy="2654746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060CB-371C-54A2-040B-7AD35AB2D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859" y="1181668"/>
            <a:ext cx="4532957" cy="264792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6233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F362-FF0D-34B1-D430-387A6C5D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68698-E9C4-F3B4-F3E1-0F1DF04B5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4" y="707602"/>
            <a:ext cx="11976652" cy="53969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r>
              <a:rPr lang="en-US" sz="2000"/>
              <a:t>Gradient Descent</a:t>
            </a:r>
          </a:p>
          <a:p>
            <a:r>
              <a:rPr lang="en-US" sz="2000"/>
              <a:t>Batch Gradient Descent</a:t>
            </a:r>
          </a:p>
          <a:p>
            <a:r>
              <a:rPr lang="en-US" sz="2000"/>
              <a:t>Online Gradient Descent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B820EA-2620-7643-B0CE-E0BFFAAFE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330" y="1048607"/>
            <a:ext cx="2434502" cy="17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EFEB055-1953-E1FB-7411-CE3276515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420" y="1087058"/>
            <a:ext cx="3410906" cy="177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C0E061-E486-CC58-1D44-A7AB12472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581" y="3429000"/>
            <a:ext cx="5280745" cy="28390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1AAA7C-B5AD-386B-80D8-9663CA96C713}"/>
              </a:ext>
            </a:extLst>
          </p:cNvPr>
          <p:cNvSpPr txBox="1"/>
          <p:nvPr/>
        </p:nvSpPr>
        <p:spPr>
          <a:xfrm>
            <a:off x="107673" y="2484989"/>
            <a:ext cx="264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Calculating Derivative</a:t>
            </a:r>
          </a:p>
          <a:p>
            <a:r>
              <a:rPr lang="en-US" b="1">
                <a:solidFill>
                  <a:srgbClr val="0070C0"/>
                </a:solidFill>
              </a:rPr>
              <a:t>of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C8B17C-E413-0E48-1639-29C741B7D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814" y="2461350"/>
            <a:ext cx="2502902" cy="6699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762DD7-8CEA-4284-9733-E264DC4B6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73" y="3300683"/>
            <a:ext cx="5680283" cy="959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02452F-A986-0F9E-5628-E66CCC2E7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3" y="4352028"/>
            <a:ext cx="5680283" cy="8556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C8279F-E2AF-7453-77C4-EC4ACC2016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73" y="5402092"/>
            <a:ext cx="5680283" cy="9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1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B61A-F509-884D-4D51-6C1C2287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2AB74-810B-D35B-6015-BD2884B462BA}"/>
              </a:ext>
            </a:extLst>
          </p:cNvPr>
          <p:cNvSpPr txBox="1"/>
          <p:nvPr/>
        </p:nvSpPr>
        <p:spPr>
          <a:xfrm>
            <a:off x="107674" y="880844"/>
            <a:ext cx="91943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Decision tree involves stratifying or segmenting the predictor space into a number of simple regions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Can be used for regression and classification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For making prediction, use the mean or mode of the training observations in the region to which it belongs 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Splitting</a:t>
            </a:r>
            <a:r>
              <a:rPr lang="en-IN" sz="1600" dirty="0">
                <a:latin typeface="+mj-lt"/>
              </a:rPr>
              <a:t> rules used to segment the predictor space can be summarized in a tree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IN" sz="1600" dirty="0">
                <a:latin typeface="+mj-lt"/>
              </a:rPr>
              <a:t>Simple and explainable but suffers from overfitting 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IN" sz="1600" dirty="0">
                <a:latin typeface="+mj-lt"/>
              </a:rPr>
              <a:t>Pruning – Grow a very large tree and then prune it back in order to obtain a subtree (lowest test error)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IN" sz="1600" dirty="0">
                <a:latin typeface="+mj-lt"/>
              </a:rPr>
              <a:t>Decision tree serves as the building block for other widely used ML algorithms like Random Forest, Boosting etc.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endParaRPr lang="en-IN" sz="1600" dirty="0">
              <a:latin typeface="+mj-lt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endParaRPr lang="en-US" sz="16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41D74-3E1E-8CB8-E03C-D31207C6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478" y="710645"/>
            <a:ext cx="2565400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9E63E-6E68-C00F-5202-F860C04A0C6C}"/>
              </a:ext>
            </a:extLst>
          </p:cNvPr>
          <p:cNvSpPr txBox="1"/>
          <p:nvPr/>
        </p:nvSpPr>
        <p:spPr>
          <a:xfrm>
            <a:off x="9373311" y="2832079"/>
            <a:ext cx="26356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+mj-lt"/>
              </a:rPr>
              <a:t>R1, R2 and R3 are terminal nodes or leaves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4D0A3-D0F8-627B-5A1D-BF37FFA5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514" y="3351143"/>
            <a:ext cx="2175327" cy="2146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1B32B3-B3D9-C23B-A644-634B100E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59" y="3624686"/>
            <a:ext cx="5951730" cy="17699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7F9F8C-D991-CDDF-1EC5-30D2F33A0151}"/>
              </a:ext>
            </a:extLst>
          </p:cNvPr>
          <p:cNvSpPr txBox="1"/>
          <p:nvPr/>
        </p:nvSpPr>
        <p:spPr>
          <a:xfrm>
            <a:off x="1623084" y="5542850"/>
            <a:ext cx="2635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+mj-lt"/>
              </a:rPr>
              <a:t>Goal is to find boxes R1,..Rj that minimize the RSS</a:t>
            </a:r>
          </a:p>
        </p:txBody>
      </p:sp>
      <p:pic>
        <p:nvPicPr>
          <p:cNvPr id="4098" name="Picture 2" descr="split decision tree">
            <a:extLst>
              <a:ext uri="{FF2B5EF4-FFF2-40B4-BE49-F238E27FC236}">
                <a16:creationId xmlns:a16="http://schemas.microsoft.com/office/drawing/2014/main" id="{A0D44DA7-6D07-790E-AC59-F9BCF2E58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372" y="3351143"/>
            <a:ext cx="2649106" cy="231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925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2652-E318-14A0-516F-19AC972F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Split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18A09-84A1-17E2-9D67-8D555FEA1AA7}"/>
              </a:ext>
            </a:extLst>
          </p:cNvPr>
          <p:cNvSpPr txBox="1"/>
          <p:nvPr/>
        </p:nvSpPr>
        <p:spPr>
          <a:xfrm>
            <a:off x="160709" y="1080117"/>
            <a:ext cx="8395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While building Decision Tree with multiple features, we need to choose the best features to split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Decision Tree follows a greedy strategy 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Way of splitting a node can be divided into two categories based on the type of target variables</a:t>
            </a:r>
          </a:p>
          <a:p>
            <a:pPr marL="800100" lvl="1" indent="-342900">
              <a:spcBef>
                <a:spcPts val="600"/>
              </a:spcBef>
              <a:buFontTx/>
              <a:buAutoNum type="arabicPeriod"/>
            </a:pPr>
            <a:r>
              <a:rPr lang="en-US" sz="1400" dirty="0">
                <a:solidFill>
                  <a:srgbClr val="C00000"/>
                </a:solidFill>
                <a:latin typeface="+mj-lt"/>
              </a:rPr>
              <a:t>Continuous Target Variable </a:t>
            </a:r>
            <a:r>
              <a:rPr lang="en-US" sz="1400" dirty="0">
                <a:latin typeface="+mj-lt"/>
              </a:rPr>
              <a:t>(Regression)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: </a:t>
            </a:r>
            <a:r>
              <a:rPr lang="en-US" sz="1400" dirty="0">
                <a:latin typeface="+mj-lt"/>
              </a:rPr>
              <a:t>Reduction in Variance. </a:t>
            </a:r>
          </a:p>
          <a:p>
            <a:pPr marL="800100" lvl="1" indent="-342900">
              <a:spcBef>
                <a:spcPts val="600"/>
              </a:spcBef>
              <a:buAutoNum type="arabicPeriod"/>
            </a:pPr>
            <a:r>
              <a:rPr lang="en-US" sz="1400" dirty="0">
                <a:solidFill>
                  <a:srgbClr val="C00000"/>
                </a:solidFill>
                <a:latin typeface="+mj-lt"/>
              </a:rPr>
              <a:t>Categorical Target Variable </a:t>
            </a:r>
            <a:r>
              <a:rPr lang="en-US" sz="1400" dirty="0">
                <a:latin typeface="+mj-lt"/>
              </a:rPr>
              <a:t>(Classification)</a:t>
            </a:r>
            <a:r>
              <a:rPr lang="en-US" sz="1400" dirty="0">
                <a:solidFill>
                  <a:srgbClr val="C00000"/>
                </a:solidFill>
                <a:latin typeface="+mj-lt"/>
              </a:rPr>
              <a:t>: </a:t>
            </a:r>
            <a:r>
              <a:rPr lang="en-US" sz="1400" dirty="0">
                <a:latin typeface="+mj-lt"/>
              </a:rPr>
              <a:t>Gini Impurity, Information Gain and Chi-Square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65EB7-17C5-6482-AE52-4E06DF06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754" y="3136508"/>
            <a:ext cx="1923412" cy="492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6C56A-85BE-4A47-2DE0-78050656CD80}"/>
              </a:ext>
            </a:extLst>
          </p:cNvPr>
          <p:cNvSpPr txBox="1"/>
          <p:nvPr/>
        </p:nvSpPr>
        <p:spPr>
          <a:xfrm>
            <a:off x="434601" y="3189196"/>
            <a:ext cx="2053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Reduction in 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EAF45-58BC-62C2-6A4D-3D1C9F1FD681}"/>
              </a:ext>
            </a:extLst>
          </p:cNvPr>
          <p:cNvSpPr txBox="1"/>
          <p:nvPr/>
        </p:nvSpPr>
        <p:spPr>
          <a:xfrm>
            <a:off x="287531" y="3761205"/>
            <a:ext cx="556328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N" sz="1400" b="0" i="0" dirty="0">
                <a:solidFill>
                  <a:srgbClr val="222222"/>
                </a:solidFill>
                <a:effectLst/>
                <a:latin typeface="+mj-lt"/>
              </a:rPr>
              <a:t>For each split, individually calculate the variance of each child node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b="0" i="0" dirty="0">
                <a:solidFill>
                  <a:srgbClr val="222222"/>
                </a:solidFill>
                <a:effectLst/>
                <a:latin typeface="+mj-lt"/>
              </a:rPr>
              <a:t>Calculate the variance of each split as the weighted average variance of child nodes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b="0" i="0" dirty="0">
                <a:solidFill>
                  <a:srgbClr val="222222"/>
                </a:solidFill>
                <a:effectLst/>
                <a:latin typeface="+mj-lt"/>
              </a:rPr>
              <a:t>Select the split with the lowest variance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b="0" i="0" dirty="0">
                <a:solidFill>
                  <a:srgbClr val="222222"/>
                </a:solidFill>
                <a:effectLst/>
                <a:latin typeface="+mj-lt"/>
              </a:rPr>
              <a:t>Perform steps 1-3 until completely homogeneous nodes are achieved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A4C359-7F90-1CF8-C242-5F23E382B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485" y="3035456"/>
            <a:ext cx="4936914" cy="20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2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5E08-634E-378F-9F68-D3C637D0D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Reduction in Variance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A107E-37E1-7E54-C939-E31AAD4D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04" y="715350"/>
            <a:ext cx="2920700" cy="2808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25940-D721-18CA-974D-283BA8548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04" y="3523376"/>
            <a:ext cx="2920700" cy="2715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E324C-A00D-F0F4-AF01-0E353C163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53" y="715350"/>
            <a:ext cx="3036321" cy="28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91815-933C-D4B2-3BC2-235DCEDAF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453" y="3523375"/>
            <a:ext cx="3036321" cy="2715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F43F8D-8D43-123D-27A3-0556499A7136}"/>
              </a:ext>
            </a:extLst>
          </p:cNvPr>
          <p:cNvSpPr txBox="1"/>
          <p:nvPr/>
        </p:nvSpPr>
        <p:spPr>
          <a:xfrm>
            <a:off x="8212330" y="3259723"/>
            <a:ext cx="3095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10019"/>
                </a:solidFill>
                <a:latin typeface="+mj-lt"/>
              </a:rPr>
              <a:t>Variance is less for class variable</a:t>
            </a:r>
          </a:p>
        </p:txBody>
      </p:sp>
    </p:spTree>
    <p:extLst>
      <p:ext uri="{BB962C8B-B14F-4D97-AF65-F5344CB8AC3E}">
        <p14:creationId xmlns:p14="http://schemas.microsoft.com/office/powerpoint/2010/main" val="45462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5F89-D507-2965-D0CA-4D12E828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Information 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F2233-6C76-8BD8-03FA-0B86C3F2EC28}"/>
              </a:ext>
            </a:extLst>
          </p:cNvPr>
          <p:cNvSpPr txBox="1"/>
          <p:nvPr/>
        </p:nvSpPr>
        <p:spPr>
          <a:xfrm>
            <a:off x="0" y="704675"/>
            <a:ext cx="72346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IN" sz="1400" b="0" i="0" dirty="0">
                <a:solidFill>
                  <a:srgbClr val="222222"/>
                </a:solidFill>
                <a:effectLst/>
                <a:latin typeface="+mj-lt"/>
              </a:rPr>
              <a:t>Information Gain method is used for splitting the nodes when the target variable is categorical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IN" sz="1400" dirty="0">
                <a:solidFill>
                  <a:srgbClr val="222222"/>
                </a:solidFill>
                <a:latin typeface="+mj-lt"/>
              </a:rPr>
              <a:t>Information Gain = 1 – Entropy. (Entropy is used to calculate the purity of node)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IN" sz="1400" dirty="0">
                <a:solidFill>
                  <a:srgbClr val="222222"/>
                </a:solidFill>
                <a:latin typeface="+mj-lt"/>
              </a:rPr>
              <a:t>Lower the value of entropy, higher the purity of node.</a:t>
            </a:r>
            <a:endParaRPr lang="en-US" sz="1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8CB91-F834-36D5-FA36-F5893A6AB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099" y="970474"/>
            <a:ext cx="1716707" cy="472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47C3C-2A4B-1F40-CC99-36B7E820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344" y="686788"/>
            <a:ext cx="2757446" cy="1238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DDDEB7-B00D-AB7C-65DA-3E2507D52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4" y="4210338"/>
            <a:ext cx="2920700" cy="2218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46D7C-F55A-23AB-DEC4-B5321086E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4" y="1603884"/>
            <a:ext cx="2920700" cy="2571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CA2DAA-0371-3103-2599-E6AA06752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7657" y="1603884"/>
            <a:ext cx="2848470" cy="2571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4FB1F7-D110-772A-B23F-01154AA48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090" y="4175508"/>
            <a:ext cx="2729037" cy="2253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70F07-8E19-2F13-CD9A-1E57ED2C3584}"/>
              </a:ext>
            </a:extLst>
          </p:cNvPr>
          <p:cNvSpPr txBox="1"/>
          <p:nvPr/>
        </p:nvSpPr>
        <p:spPr>
          <a:xfrm>
            <a:off x="6004237" y="2043504"/>
            <a:ext cx="333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10019"/>
                </a:solidFill>
                <a:latin typeface="+mj-lt"/>
              </a:rPr>
              <a:t>Information Gain is more for Class feature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C3E10-FA3C-C8E3-AC37-468670316EB4}"/>
              </a:ext>
            </a:extLst>
          </p:cNvPr>
          <p:cNvSpPr txBox="1"/>
          <p:nvPr/>
        </p:nvSpPr>
        <p:spPr>
          <a:xfrm>
            <a:off x="6727971" y="2767801"/>
            <a:ext cx="2932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Other Methods: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latin typeface="+mj-lt"/>
              </a:rPr>
              <a:t>Gini Impurity = 1- Gini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400" dirty="0">
              <a:latin typeface="+mj-lt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latin typeface="+mj-lt"/>
              </a:rPr>
              <a:t>Chi-Square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0FB152-A9FC-CB53-53AD-CECBC69D9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1341" y="2767801"/>
            <a:ext cx="1181100" cy="59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C9F2D2-5A83-6AE4-F548-23084ACE05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7097" y="3747791"/>
            <a:ext cx="2603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3108-BD59-2C64-9D23-DA844398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Bias-Variance Tradeoff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6EDD9D-88D1-C568-B726-3BC7E5C246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62" y="3429000"/>
            <a:ext cx="4447245" cy="302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4CCDD-BEF5-68A3-B34D-71E31C6F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413" y="656692"/>
            <a:ext cx="3172529" cy="3076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3B01F-5B58-9AA1-5B82-3990BB85A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330" y="4164797"/>
            <a:ext cx="5771357" cy="1797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83195C-43AC-F4CD-9819-6A03E1297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62" y="656692"/>
            <a:ext cx="4447246" cy="27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3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6D92-40BA-F57E-E104-66D23822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Regularization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500CF-E3FF-1B45-26E1-0512050D78C3}"/>
              </a:ext>
            </a:extLst>
          </p:cNvPr>
          <p:cNvSpPr txBox="1"/>
          <p:nvPr/>
        </p:nvSpPr>
        <p:spPr>
          <a:xfrm>
            <a:off x="107674" y="838899"/>
            <a:ext cx="56087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Technique to prevent overfitting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Adding penalty term to loss function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This penalty term helps to shrink the coefficients towards zero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Shrinkage methods: Ridge, Lasso &amp; Elastic Net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2F480-23F1-1E02-69AB-C2AC4CF7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016" y="873504"/>
            <a:ext cx="3035766" cy="870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5B0772-EBFB-3F80-D290-EC9C8E128783}"/>
              </a:ext>
            </a:extLst>
          </p:cNvPr>
          <p:cNvSpPr txBox="1"/>
          <p:nvPr/>
        </p:nvSpPr>
        <p:spPr>
          <a:xfrm>
            <a:off x="1452977" y="2489488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10019"/>
                </a:solidFill>
                <a:latin typeface="+mj-lt"/>
              </a:rPr>
              <a:t>Ridge Regression (L2 Regularization)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A41B2A-1329-2C99-2B67-DC0E26B0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27" y="2916976"/>
            <a:ext cx="3657601" cy="655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FBE2F0-49F9-326E-1D04-DD154379B16B}"/>
              </a:ext>
            </a:extLst>
          </p:cNvPr>
          <p:cNvSpPr txBox="1"/>
          <p:nvPr/>
        </p:nvSpPr>
        <p:spPr>
          <a:xfrm>
            <a:off x="107673" y="3689742"/>
            <a:ext cx="5219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Lambda is the regularization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Shrinkage penalty is small when weights are close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Not applied for intercept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Can perform better than least squares when no of features are 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Have substantial computational advantage over best subset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Though it shrink weights, they don’t become 0, hence final model still includes all features (disadvantage)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6E6F6-A4F9-E96C-DC33-144BFA0AB79B}"/>
              </a:ext>
            </a:extLst>
          </p:cNvPr>
          <p:cNvSpPr txBox="1"/>
          <p:nvPr/>
        </p:nvSpPr>
        <p:spPr>
          <a:xfrm>
            <a:off x="6914349" y="2500584"/>
            <a:ext cx="2914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10019"/>
                </a:solidFill>
                <a:latin typeface="+mj-lt"/>
              </a:rPr>
              <a:t>Lasso Regression (L1 Regularization)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A49EEF-4865-2889-5015-95BACF543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230" y="2901933"/>
            <a:ext cx="3326818" cy="6537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52A74E-E06B-E6C7-7064-BD88434C1B09}"/>
              </a:ext>
            </a:extLst>
          </p:cNvPr>
          <p:cNvSpPr txBox="1"/>
          <p:nvPr/>
        </p:nvSpPr>
        <p:spPr>
          <a:xfrm>
            <a:off x="6302880" y="3687223"/>
            <a:ext cx="4640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Lasso shrinks the coefficient estimates towards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Performs variable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Easier to interpret (sparse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3260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D366-854D-B56D-E16D-CA8A80C7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Processing, Feature Engineering and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705C6-93E7-917F-3B34-93E09B967208}"/>
              </a:ext>
            </a:extLst>
          </p:cNvPr>
          <p:cNvSpPr txBox="1"/>
          <p:nvPr/>
        </p:nvSpPr>
        <p:spPr>
          <a:xfrm>
            <a:off x="244550" y="1120676"/>
            <a:ext cx="46929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Standardization &amp; Normalization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Transformation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Zero Variance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Null Values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Missing Value Imputation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Feature Derivation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Feature Selection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Outlier Removal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q"/>
            </a:pPr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66213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BA40-3380-79E9-7BA2-80446215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accent1">
                    <a:lumMod val="75000"/>
                  </a:schemeClr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371CC-4DFF-3C99-B8E0-F24922CF2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Type of ML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Supervised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Linear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Decision Tree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Decision Tree Split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Bias-Variance Tradeoffs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Regularization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Data Processing Techniques</a:t>
            </a:r>
          </a:p>
          <a:p>
            <a:pPr marL="514350" indent="-514350"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Feature Engineering &amp; Feature Selection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Other Algorithms for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Hypothesis Testing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44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6EFE-FF54-F038-2791-80E07226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Dimensionality Reduction - PCA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8B8FC-1048-901D-61AA-E94B685418E1}"/>
              </a:ext>
            </a:extLst>
          </p:cNvPr>
          <p:cNvSpPr txBox="1"/>
          <p:nvPr/>
        </p:nvSpPr>
        <p:spPr>
          <a:xfrm>
            <a:off x="107674" y="704674"/>
            <a:ext cx="721591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Dimensionality reduction refers to reducing the number of input variables in a dataset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Fewer input variables can result in a simpler predictive model that may have better performance when making predictions on new data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PCA - Statistical technique used to reduce the dimensionality of a large dataset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Identify patterns in the data and then create new variables (principal components) that capture as much of the variation in the data as possible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Principal components are linear combinations of the original variables in the dataset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Principal components are orthogonal to each other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PCA transforms the data into fewer dimensions that act as summaries if features. </a:t>
            </a:r>
          </a:p>
        </p:txBody>
      </p:sp>
      <p:pic>
        <p:nvPicPr>
          <p:cNvPr id="3074" name="Picture 2" descr="Dimension reduction">
            <a:extLst>
              <a:ext uri="{FF2B5EF4-FFF2-40B4-BE49-F238E27FC236}">
                <a16:creationId xmlns:a16="http://schemas.microsoft.com/office/drawing/2014/main" id="{B926EE5F-42F2-A574-2280-C5AE36F0D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307" y="704674"/>
            <a:ext cx="4579422" cy="426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2B60EA-C9BA-979E-458D-FCE763197BEA}"/>
              </a:ext>
            </a:extLst>
          </p:cNvPr>
          <p:cNvSpPr txBox="1"/>
          <p:nvPr/>
        </p:nvSpPr>
        <p:spPr>
          <a:xfrm>
            <a:off x="1793737" y="4258081"/>
            <a:ext cx="325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“Most descriptive” = Largest “variance”</a:t>
            </a:r>
          </a:p>
          <a:p>
            <a:r>
              <a:rPr lang="en-US" sz="1400" dirty="0">
                <a:latin typeface="+mj-lt"/>
              </a:rPr>
              <a:t>Find the direction of the largest 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4D66D-5399-2DE2-13AF-4AF507377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09" y="4871907"/>
            <a:ext cx="4924937" cy="13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9481-4518-91DD-7FE0-E9B9B1AC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E607D-515D-6CF9-AA59-656F8884B5AC}"/>
              </a:ext>
            </a:extLst>
          </p:cNvPr>
          <p:cNvSpPr txBox="1"/>
          <p:nvPr/>
        </p:nvSpPr>
        <p:spPr>
          <a:xfrm>
            <a:off x="167780" y="830509"/>
            <a:ext cx="6535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>
                <a:latin typeface="+mj-lt"/>
              </a:rPr>
              <a:t>To reduce dimensions, we will need to keep only d` &lt;&lt; d projections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EE6AB-AA39-5DAA-2D7F-FF16F144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4" y="1983948"/>
            <a:ext cx="6813056" cy="3796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D26AD7-0CFB-86FF-A5C4-41AD4E7EA856}"/>
              </a:ext>
            </a:extLst>
          </p:cNvPr>
          <p:cNvSpPr txBox="1"/>
          <p:nvPr/>
        </p:nvSpPr>
        <p:spPr>
          <a:xfrm>
            <a:off x="2626941" y="153072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05CA6-010B-B2D2-6ABD-C769E433A778}"/>
              </a:ext>
            </a:extLst>
          </p:cNvPr>
          <p:cNvSpPr txBox="1"/>
          <p:nvPr/>
        </p:nvSpPr>
        <p:spPr>
          <a:xfrm>
            <a:off x="8162488" y="2342635"/>
            <a:ext cx="32717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Steps to compute PCA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+mj-lt"/>
              </a:rPr>
              <a:t>Standardize each column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+mj-lt"/>
              </a:rPr>
              <a:t>Compute Covariance Matrix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+mj-lt"/>
              </a:rPr>
              <a:t>Compute Eigen Values &amp; Eigen Vectors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+mj-lt"/>
              </a:rPr>
              <a:t>Derive PCA features by taking dot product of eigen vector and standardized columns</a:t>
            </a:r>
          </a:p>
        </p:txBody>
      </p:sp>
    </p:spTree>
    <p:extLst>
      <p:ext uri="{BB962C8B-B14F-4D97-AF65-F5344CB8AC3E}">
        <p14:creationId xmlns:p14="http://schemas.microsoft.com/office/powerpoint/2010/main" val="1515872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7297-026E-2A41-6D55-E2C79321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Other Algorithms for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79C8C-867E-E22A-4514-61AC2526B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4" y="825589"/>
            <a:ext cx="11976652" cy="5396948"/>
          </a:xfrm>
        </p:spPr>
        <p:txBody>
          <a:bodyPr/>
          <a:lstStyle/>
          <a:p>
            <a:r>
              <a:rPr lang="en-US" sz="2000" dirty="0"/>
              <a:t>Tree Models for Regressors </a:t>
            </a:r>
            <a:endParaRPr lang="en-U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 Random Forest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 Boosting</a:t>
            </a:r>
          </a:p>
          <a:p>
            <a:r>
              <a:rPr lang="en-US" sz="2000" dirty="0"/>
              <a:t>Naïve Bayes for Regression</a:t>
            </a:r>
          </a:p>
          <a:p>
            <a:r>
              <a:rPr lang="en-US" sz="2000" dirty="0"/>
              <a:t>Support Vector Machine</a:t>
            </a:r>
          </a:p>
          <a:p>
            <a:r>
              <a:rPr lang="en-US" sz="2000" dirty="0"/>
              <a:t>Neural Networks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PS: Some of these algorithms will be covered in detail in following sessions</a:t>
            </a:r>
          </a:p>
        </p:txBody>
      </p:sp>
    </p:spTree>
    <p:extLst>
      <p:ext uri="{BB962C8B-B14F-4D97-AF65-F5344CB8AC3E}">
        <p14:creationId xmlns:p14="http://schemas.microsoft.com/office/powerpoint/2010/main" val="229774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F3EC-AAF3-29D6-7878-DB7782B2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65FD-F9FC-E9C4-23A0-6DFF7B8F2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4" y="884582"/>
            <a:ext cx="5467217" cy="5368734"/>
          </a:xfrm>
        </p:spPr>
        <p:txBody>
          <a:bodyPr>
            <a:normAutofit/>
          </a:bodyPr>
          <a:lstStyle/>
          <a:p>
            <a:r>
              <a:rPr lang="en-US" sz="1800">
                <a:effectLst/>
                <a:latin typeface="+mj-lt"/>
              </a:rPr>
              <a:t>Assessing evidence provided by the data, in favor of or against each hypothesis about the population.</a:t>
            </a:r>
            <a:br>
              <a:rPr lang="en-US" sz="1800">
                <a:effectLst/>
                <a:latin typeface="+mj-lt"/>
              </a:rPr>
            </a:br>
            <a:endParaRPr lang="en-US" sz="1800">
              <a:effectLst/>
              <a:latin typeface="+mj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effectLst/>
                <a:latin typeface="+mj-lt"/>
              </a:rPr>
              <a:t>Steps in Hypothesis testing</a:t>
            </a:r>
            <a:br>
              <a:rPr lang="en-US" sz="1800" b="1">
                <a:effectLst/>
                <a:latin typeface="+mj-lt"/>
              </a:rPr>
            </a:br>
            <a:endParaRPr lang="en-US" sz="1800">
              <a:effectLst/>
              <a:latin typeface="+mj-lt"/>
            </a:endParaRPr>
          </a:p>
          <a:p>
            <a:pPr lvl="1" fontAlgn="ctr">
              <a:spcBef>
                <a:spcPts val="0"/>
              </a:spcBef>
              <a:buFont typeface="+mj-lt"/>
              <a:buAutoNum type="arabicPeriod"/>
            </a:pPr>
            <a:r>
              <a:rPr lang="en-US" sz="1600" b="0" i="0">
                <a:effectLst/>
                <a:latin typeface="+mj-lt"/>
              </a:rPr>
              <a:t>Specifying the Null Hypothesis (Ho) and the alternative (Ha) hypothesis</a:t>
            </a:r>
          </a:p>
          <a:p>
            <a:pPr lvl="1" fontAlgn="ctr">
              <a:spcBef>
                <a:spcPts val="0"/>
              </a:spcBef>
              <a:buFont typeface="+mj-lt"/>
              <a:buAutoNum type="arabicPeriod"/>
            </a:pPr>
            <a:r>
              <a:rPr lang="en-US" sz="1600" b="0" i="0">
                <a:effectLst/>
                <a:latin typeface="+mj-lt"/>
              </a:rPr>
              <a:t>Choose a sample</a:t>
            </a:r>
          </a:p>
          <a:p>
            <a:pPr lvl="1" fontAlgn="ctr">
              <a:spcBef>
                <a:spcPts val="0"/>
              </a:spcBef>
              <a:buFont typeface="+mj-lt"/>
              <a:buAutoNum type="arabicPeriod"/>
            </a:pPr>
            <a:r>
              <a:rPr lang="en-US" sz="1600" b="0" i="0">
                <a:effectLst/>
                <a:latin typeface="+mj-lt"/>
              </a:rPr>
              <a:t>Assess the evidence</a:t>
            </a:r>
          </a:p>
          <a:p>
            <a:pPr lvl="1" fontAlgn="ctr">
              <a:spcBef>
                <a:spcPts val="0"/>
              </a:spcBef>
              <a:buFont typeface="+mj-lt"/>
              <a:buAutoNum type="arabicPeriod"/>
            </a:pPr>
            <a:r>
              <a:rPr lang="en-US" sz="1600" b="0" i="0">
                <a:effectLst/>
                <a:latin typeface="+mj-lt"/>
              </a:rPr>
              <a:t>Draw conclusions</a:t>
            </a:r>
          </a:p>
          <a:p>
            <a:endParaRPr lang="en-US" sz="1800">
              <a:effectLst/>
              <a:latin typeface="+mj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u="sng">
                <a:effectLst/>
                <a:latin typeface="+mj-lt"/>
              </a:rPr>
              <a:t>Example:</a:t>
            </a:r>
            <a:br>
              <a:rPr lang="en-US" sz="1800" b="1" u="sng">
                <a:effectLst/>
                <a:latin typeface="+mj-lt"/>
              </a:rPr>
            </a:br>
            <a:endParaRPr lang="en-US" sz="1800">
              <a:effectLst/>
              <a:latin typeface="+mj-lt"/>
            </a:endParaRPr>
          </a:p>
          <a:p>
            <a:pPr marL="51435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effectLst/>
                <a:latin typeface="+mj-lt"/>
              </a:rPr>
              <a:t>Relationship with smoking (no of cigarettes) and Depression</a:t>
            </a:r>
          </a:p>
          <a:p>
            <a:pPr marL="51435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b="1">
                <a:effectLst/>
                <a:latin typeface="+mj-lt"/>
              </a:rPr>
              <a:t>Null Hypothesis (Ho)</a:t>
            </a:r>
            <a:r>
              <a:rPr lang="en-US" sz="1600">
                <a:effectLst/>
                <a:latin typeface="+mj-lt"/>
              </a:rPr>
              <a:t> - There is no difference in the no: of cigarettes consumed by people with and without depression --&gt; Smoking and depression are unrelated</a:t>
            </a:r>
          </a:p>
          <a:p>
            <a:pPr marL="51435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b="1">
                <a:effectLst/>
                <a:latin typeface="+mj-lt"/>
              </a:rPr>
              <a:t>Alternative Hypothesis (Ha)</a:t>
            </a:r>
            <a:r>
              <a:rPr lang="en-US" sz="1600">
                <a:effectLst/>
                <a:latin typeface="+mj-lt"/>
              </a:rPr>
              <a:t> - These is a difference --&gt; Smoking and depression are related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08D75-B3FE-F461-B18B-6A2706E9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463" y="920508"/>
            <a:ext cx="2827595" cy="1061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7AD6A-F60A-0AC7-E739-53248D3E9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739" y="920508"/>
            <a:ext cx="3405247" cy="1061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B9FF54-6C9B-DD3A-94E6-1FD03F2BCFC1}"/>
              </a:ext>
            </a:extLst>
          </p:cNvPr>
          <p:cNvSpPr txBox="1"/>
          <p:nvPr/>
        </p:nvSpPr>
        <p:spPr>
          <a:xfrm>
            <a:off x="5948516" y="2521172"/>
            <a:ext cx="61358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+mj-lt"/>
              </a:rPr>
              <a:t>Though 13.9 &gt; 13.2, can we make any conclusion about the Hypothesis?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+mj-lt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+mj-lt"/>
              </a:rPr>
              <a:t>How likely is to get data like this when the null hypothesis is true? Null hypothesis is generally true until evidence indicates otherwise</a:t>
            </a:r>
          </a:p>
          <a:p>
            <a:endParaRPr lang="en-US">
              <a:latin typeface="+mj-lt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effectLst/>
                <a:highlight>
                  <a:srgbClr val="FFFF00"/>
                </a:highlight>
                <a:latin typeface="+mj-lt"/>
              </a:rPr>
              <a:t>p-value: </a:t>
            </a:r>
            <a:r>
              <a:rPr lang="en-US" sz="1800">
                <a:effectLst/>
                <a:highlight>
                  <a:srgbClr val="FFFF00"/>
                </a:highlight>
                <a:latin typeface="+mj-lt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effectLst/>
                <a:latin typeface="+mj-lt"/>
              </a:rPr>
              <a:t>The p-value estimates how likely it is that you would see the difference described by the test statistic if the null hypothesis of no relationship were true.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7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CA83-E2C0-D9E5-F665-92E4C088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Bivariate Statistical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CE3BF-76B3-FFB6-71D0-2F4EDB8D7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430" y="834424"/>
            <a:ext cx="10747139" cy="540545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75E63-1C9A-E08B-4160-05857688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75" y="5112247"/>
            <a:ext cx="2135162" cy="7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4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1FF0-11A7-1FD7-E27A-B6772163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A179-378A-26D8-FA58-4D7782DEA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74" y="599092"/>
            <a:ext cx="12007312" cy="217307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cs typeface="Times New Roman" panose="02020603050405020304" pitchFamily="18" charset="0"/>
              </a:rPr>
              <a:t>Machine Learning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is the science of making computers to act without being explicitly programmed.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A computer program is said to learn from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Experience E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with respect to some class of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Task T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Performance measure P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if its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performance at tasks in T, as measured by P, improves with experience E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Data is the king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System learn from the data without human interventions</a:t>
            </a:r>
            <a:endParaRPr lang="en-US" sz="18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667F2E-6212-64DE-D6E1-77E1B34527A6}"/>
              </a:ext>
            </a:extLst>
          </p:cNvPr>
          <p:cNvSpPr/>
          <p:nvPr/>
        </p:nvSpPr>
        <p:spPr>
          <a:xfrm>
            <a:off x="434610" y="2788655"/>
            <a:ext cx="5726377" cy="177914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of inferring a function [Y = F(x)] from labelled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record consist of input feature and output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Regression, Classification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240AC1-3EFF-C72B-70E3-50B57CCC7292}"/>
              </a:ext>
            </a:extLst>
          </p:cNvPr>
          <p:cNvSpPr/>
          <p:nvPr/>
        </p:nvSpPr>
        <p:spPr>
          <a:xfrm>
            <a:off x="6193923" y="2788654"/>
            <a:ext cx="5629839" cy="1779147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b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Labelled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for finding hidden patterns as well as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Clustering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8A7B1C-E32B-E74F-B078-4AB05AF2739F}"/>
              </a:ext>
            </a:extLst>
          </p:cNvPr>
          <p:cNvSpPr/>
          <p:nvPr/>
        </p:nvSpPr>
        <p:spPr>
          <a:xfrm>
            <a:off x="434610" y="4609211"/>
            <a:ext cx="5726376" cy="1684003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</a:t>
            </a:r>
          </a:p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Supervised and Unsupervised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Incomplete training data (Some of training data missing)</a:t>
            </a:r>
          </a:p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6E82EC-4883-4C1A-97EF-6EFD0026BB34}"/>
              </a:ext>
            </a:extLst>
          </p:cNvPr>
          <p:cNvSpPr/>
          <p:nvPr/>
        </p:nvSpPr>
        <p:spPr>
          <a:xfrm>
            <a:off x="6193923" y="4609210"/>
            <a:ext cx="5629839" cy="1684004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</a:p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Machines have to automatically determine the ideal behavior within a specific context in order to maximize its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Reward feedback</a:t>
            </a:r>
          </a:p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BFEF-A107-15D2-C609-94C54DFB0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1" y="87650"/>
            <a:ext cx="12007312" cy="434787"/>
          </a:xfrm>
          <a:solidFill>
            <a:schemeClr val="bg1">
              <a:lumMod val="95000"/>
            </a:schemeClr>
          </a:solidFill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Type of ML Models</a:t>
            </a:r>
          </a:p>
        </p:txBody>
      </p:sp>
      <p:sp>
        <p:nvSpPr>
          <p:cNvPr id="5" name="Google Shape;111;g8973b477bd_0_3">
            <a:extLst>
              <a:ext uri="{FF2B5EF4-FFF2-40B4-BE49-F238E27FC236}">
                <a16:creationId xmlns:a16="http://schemas.microsoft.com/office/drawing/2014/main" id="{54EBF3B4-89E0-4B65-9AE1-2093299607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7950" y="884237"/>
            <a:ext cx="11973715" cy="550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Garamond"/>
              <a:buChar char="❏"/>
            </a:pPr>
            <a:r>
              <a:rPr lang="en-US" sz="1800" b="1">
                <a:latin typeface="+mj-lt"/>
                <a:sym typeface="Garamond"/>
              </a:rPr>
              <a:t>Generative</a:t>
            </a:r>
            <a:r>
              <a:rPr lang="en-US" sz="1800">
                <a:latin typeface="+mj-lt"/>
                <a:sym typeface="Garamond"/>
              </a:rPr>
              <a:t> and </a:t>
            </a:r>
            <a:r>
              <a:rPr lang="en-US" sz="1800" b="1">
                <a:latin typeface="+mj-lt"/>
                <a:sym typeface="Garamond"/>
              </a:rPr>
              <a:t>Discriminative</a:t>
            </a:r>
            <a:r>
              <a:rPr lang="en-US" sz="1800">
                <a:latin typeface="+mj-lt"/>
                <a:sym typeface="Garamond"/>
              </a:rPr>
              <a:t> Models</a:t>
            </a: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Garamond"/>
              <a:buChar char="❏"/>
            </a:pPr>
            <a:r>
              <a:rPr lang="en-US" sz="1800">
                <a:latin typeface="+mj-lt"/>
                <a:sym typeface="Garamond"/>
              </a:rPr>
              <a:t>Discriminative model models the </a:t>
            </a:r>
            <a:r>
              <a:rPr lang="en-US" sz="1800" b="1">
                <a:latin typeface="+mj-lt"/>
                <a:sym typeface="Garamond"/>
              </a:rPr>
              <a:t>Decision Boundary </a:t>
            </a:r>
            <a:r>
              <a:rPr lang="en-US" sz="1800">
                <a:latin typeface="+mj-lt"/>
                <a:sym typeface="Garamond"/>
              </a:rPr>
              <a:t>between </a:t>
            </a:r>
            <a:r>
              <a:rPr lang="en-US" sz="1800" b="1">
                <a:latin typeface="+mj-lt"/>
                <a:sym typeface="Garamond"/>
              </a:rPr>
              <a:t>Classes</a:t>
            </a:r>
            <a:endParaRPr sz="1800" b="1">
              <a:latin typeface="+mj-lt"/>
              <a:sym typeface="Garamond"/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Garamond"/>
              <a:buChar char="❏"/>
            </a:pPr>
            <a:r>
              <a:rPr lang="en-US" sz="1800">
                <a:latin typeface="+mj-lt"/>
                <a:sym typeface="Georgia"/>
              </a:rPr>
              <a:t>Generative Model ‌explicitly models the actual </a:t>
            </a:r>
            <a:r>
              <a:rPr lang="en-US" sz="1800" b="1">
                <a:latin typeface="+mj-lt"/>
                <a:sym typeface="Georgia"/>
              </a:rPr>
              <a:t>Distribution</a:t>
            </a:r>
            <a:r>
              <a:rPr lang="en-US" sz="1800">
                <a:latin typeface="+mj-lt"/>
                <a:sym typeface="Georgia"/>
              </a:rPr>
              <a:t> of </a:t>
            </a:r>
            <a:r>
              <a:rPr lang="en-US" sz="1800" b="1">
                <a:latin typeface="+mj-lt"/>
                <a:sym typeface="Georgia"/>
              </a:rPr>
              <a:t>each class</a:t>
            </a:r>
            <a:endParaRPr sz="1800" b="1">
              <a:latin typeface="+mj-lt"/>
              <a:sym typeface="Georgia"/>
            </a:endParaRPr>
          </a:p>
          <a:p>
            <a:pPr marL="457200" marR="0" lvl="0" indent="-374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Garamond"/>
              <a:buChar char="❏"/>
            </a:pPr>
            <a:r>
              <a:rPr lang="en-US" sz="1800">
                <a:latin typeface="+mj-lt"/>
                <a:sym typeface="Georgia"/>
              </a:rPr>
              <a:t>P(Y/X)</a:t>
            </a:r>
            <a:endParaRPr sz="1800">
              <a:latin typeface="+mj-lt"/>
              <a:sym typeface="Georgi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" name="Google Shape;112;g8973b477bd_0_3">
            <a:extLst>
              <a:ext uri="{FF2B5EF4-FFF2-40B4-BE49-F238E27FC236}">
                <a16:creationId xmlns:a16="http://schemas.microsoft.com/office/drawing/2014/main" id="{1CFE20A8-BDED-2590-F69B-4ECA78B28BF2}"/>
              </a:ext>
            </a:extLst>
          </p:cNvPr>
          <p:cNvSpPr txBox="1"/>
          <p:nvPr/>
        </p:nvSpPr>
        <p:spPr>
          <a:xfrm>
            <a:off x="8486372" y="675992"/>
            <a:ext cx="3475547" cy="16032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❖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Conditional Probability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Garamond"/>
                <a:ea typeface="Garamond"/>
                <a:cs typeface="Garamond"/>
                <a:sym typeface="Garamond"/>
              </a:rPr>
              <a:t>P(A|B) = [P(B|A)*P(A)]/P(B)</a:t>
            </a:r>
            <a:endParaRPr sz="1600" b="1"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❖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Probability Mass Function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❖"/>
            </a:pPr>
            <a:r>
              <a:rPr lang="en-US" sz="1600">
                <a:latin typeface="Garamond"/>
                <a:ea typeface="Garamond"/>
                <a:cs typeface="Garamond"/>
                <a:sym typeface="Garamond"/>
              </a:rPr>
              <a:t>Probability Density Function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5C8BCE-7DB9-7422-25F4-7D260DB7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87" y="2420472"/>
            <a:ext cx="4710426" cy="1981888"/>
          </a:xfrm>
          <a:prstGeom prst="rect">
            <a:avLst/>
          </a:prstGeom>
        </p:spPr>
      </p:pic>
      <p:sp>
        <p:nvSpPr>
          <p:cNvPr id="10" name="Google Shape;116;g8973b477bd_0_3">
            <a:extLst>
              <a:ext uri="{FF2B5EF4-FFF2-40B4-BE49-F238E27FC236}">
                <a16:creationId xmlns:a16="http://schemas.microsoft.com/office/drawing/2014/main" id="{BD05DF35-E0AD-C6C1-6493-F9C262687B83}"/>
              </a:ext>
            </a:extLst>
          </p:cNvPr>
          <p:cNvSpPr txBox="1"/>
          <p:nvPr/>
        </p:nvSpPr>
        <p:spPr>
          <a:xfrm>
            <a:off x="427215" y="3519679"/>
            <a:ext cx="25914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Garamond"/>
                <a:ea typeface="Garamond"/>
                <a:cs typeface="Garamond"/>
                <a:sym typeface="Garamond"/>
              </a:rPr>
              <a:t>Discriminative Model</a:t>
            </a:r>
            <a:endParaRPr sz="2000" b="1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" name="Google Shape;114;g8973b477bd_0_3">
            <a:extLst>
              <a:ext uri="{FF2B5EF4-FFF2-40B4-BE49-F238E27FC236}">
                <a16:creationId xmlns:a16="http://schemas.microsoft.com/office/drawing/2014/main" id="{37254AED-6327-7224-0009-584E3C23FB77}"/>
              </a:ext>
            </a:extLst>
          </p:cNvPr>
          <p:cNvSpPr txBox="1"/>
          <p:nvPr/>
        </p:nvSpPr>
        <p:spPr>
          <a:xfrm>
            <a:off x="107674" y="4338885"/>
            <a:ext cx="5746969" cy="16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aramond"/>
              <a:buChar char="★"/>
            </a:pPr>
            <a:r>
              <a:rPr lang="en-US">
                <a:latin typeface="+mj-lt"/>
                <a:ea typeface="Garamond"/>
                <a:cs typeface="Garamond"/>
                <a:sym typeface="Garamond"/>
              </a:rPr>
              <a:t>Directly learn P(Y|X)</a:t>
            </a:r>
            <a:endParaRPr>
              <a:latin typeface="+mj-lt"/>
              <a:ea typeface="Garamond"/>
              <a:cs typeface="Garamond"/>
              <a:sym typeface="Garamond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aramond"/>
              <a:buChar char="★"/>
            </a:pPr>
            <a:r>
              <a:rPr lang="en-US">
                <a:latin typeface="+mj-lt"/>
                <a:ea typeface="Garamond"/>
                <a:cs typeface="Garamond"/>
                <a:sym typeface="Garamond"/>
              </a:rPr>
              <a:t>No Assumptions made on P(X|Y)</a:t>
            </a:r>
            <a:endParaRPr>
              <a:latin typeface="+mj-lt"/>
              <a:ea typeface="Garamond"/>
              <a:cs typeface="Garamond"/>
              <a:sym typeface="Garamond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aramond"/>
              <a:buChar char="★"/>
            </a:pPr>
            <a:r>
              <a:rPr lang="en-US" err="1">
                <a:latin typeface="+mj-lt"/>
                <a:ea typeface="Garamond"/>
                <a:cs typeface="Garamond"/>
                <a:sym typeface="Garamond"/>
              </a:rPr>
              <a:t>Eg</a:t>
            </a:r>
            <a:r>
              <a:rPr lang="en-US">
                <a:latin typeface="+mj-lt"/>
                <a:ea typeface="Garamond"/>
                <a:cs typeface="Garamond"/>
                <a:sym typeface="Garamond"/>
              </a:rPr>
              <a:t>: Logistic Regression, Neural Networks, SVM etc.</a:t>
            </a:r>
            <a:endParaRPr>
              <a:latin typeface="+mj-lt"/>
              <a:ea typeface="Garamond"/>
              <a:cs typeface="Garamond"/>
              <a:sym typeface="Garamond"/>
            </a:endParaRPr>
          </a:p>
        </p:txBody>
      </p:sp>
      <p:sp>
        <p:nvSpPr>
          <p:cNvPr id="12" name="Google Shape;115;g8973b477bd_0_3">
            <a:extLst>
              <a:ext uri="{FF2B5EF4-FFF2-40B4-BE49-F238E27FC236}">
                <a16:creationId xmlns:a16="http://schemas.microsoft.com/office/drawing/2014/main" id="{AA6A83B0-DECA-319D-5FE8-32B6D1FD17E0}"/>
              </a:ext>
            </a:extLst>
          </p:cNvPr>
          <p:cNvSpPr txBox="1"/>
          <p:nvPr/>
        </p:nvSpPr>
        <p:spPr>
          <a:xfrm>
            <a:off x="8805268" y="3620710"/>
            <a:ext cx="2294400" cy="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Garamond"/>
                <a:ea typeface="Garamond"/>
                <a:cs typeface="Garamond"/>
                <a:sym typeface="Garamond"/>
              </a:rPr>
              <a:t>Generative Model</a:t>
            </a:r>
            <a:endParaRPr sz="2000" b="1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" name="Google Shape;113;g8973b477bd_0_3">
            <a:extLst>
              <a:ext uri="{FF2B5EF4-FFF2-40B4-BE49-F238E27FC236}">
                <a16:creationId xmlns:a16="http://schemas.microsoft.com/office/drawing/2014/main" id="{6A0A6A14-0B76-987E-6A28-4370924C03C6}"/>
              </a:ext>
            </a:extLst>
          </p:cNvPr>
          <p:cNvSpPr txBox="1"/>
          <p:nvPr/>
        </p:nvSpPr>
        <p:spPr>
          <a:xfrm>
            <a:off x="6314400" y="4338885"/>
            <a:ext cx="5800586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aramond"/>
              <a:buChar char="★"/>
            </a:pPr>
            <a:r>
              <a:rPr lang="en-US">
                <a:latin typeface="+mj-lt"/>
                <a:ea typeface="Garamond"/>
                <a:cs typeface="Garamond"/>
                <a:sym typeface="Garamond"/>
              </a:rPr>
              <a:t>P(Y|X) = P(Y)P(X|Y)</a:t>
            </a:r>
            <a:endParaRPr>
              <a:latin typeface="+mj-lt"/>
              <a:ea typeface="Garamond"/>
              <a:cs typeface="Garamond"/>
              <a:sym typeface="Garamond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aramond"/>
              <a:buChar char="★"/>
            </a:pPr>
            <a:r>
              <a:rPr lang="en-US">
                <a:latin typeface="+mj-lt"/>
                <a:ea typeface="Garamond"/>
                <a:cs typeface="Garamond"/>
                <a:sym typeface="Garamond"/>
              </a:rPr>
              <a:t>Learn P(Y) and P(X|Y). Joint Probability, Bayes Rule</a:t>
            </a:r>
            <a:endParaRPr>
              <a:latin typeface="+mj-lt"/>
              <a:ea typeface="Garamond"/>
              <a:cs typeface="Garamond"/>
              <a:sym typeface="Garamond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aramond"/>
              <a:buChar char="★"/>
            </a:pPr>
            <a:r>
              <a:rPr lang="en-US">
                <a:latin typeface="+mj-lt"/>
                <a:ea typeface="Garamond"/>
                <a:cs typeface="Garamond"/>
                <a:sym typeface="Garamond"/>
              </a:rPr>
              <a:t>Assumes all features are conditionally independent</a:t>
            </a:r>
            <a:endParaRPr>
              <a:latin typeface="+mj-lt"/>
              <a:ea typeface="Garamond"/>
              <a:cs typeface="Garamond"/>
              <a:sym typeface="Garamond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aramond"/>
              <a:buChar char="★"/>
            </a:pPr>
            <a:r>
              <a:rPr lang="en-US" err="1">
                <a:latin typeface="+mj-lt"/>
                <a:ea typeface="Garamond"/>
                <a:cs typeface="Garamond"/>
                <a:sym typeface="Garamond"/>
              </a:rPr>
              <a:t>Eg</a:t>
            </a:r>
            <a:r>
              <a:rPr lang="en-US">
                <a:latin typeface="+mj-lt"/>
                <a:ea typeface="Garamond"/>
                <a:cs typeface="Garamond"/>
                <a:sym typeface="Garamond"/>
              </a:rPr>
              <a:t>: Bayesian Learning, Naive Bayes Classifier etc.</a:t>
            </a:r>
            <a:endParaRPr>
              <a:latin typeface="+mj-lt"/>
              <a:ea typeface="Garamond"/>
              <a:cs typeface="Garamond"/>
              <a:sym typeface="Garamond"/>
            </a:endParaRPr>
          </a:p>
        </p:txBody>
      </p:sp>
      <p:sp>
        <p:nvSpPr>
          <p:cNvPr id="14" name="Google Shape;118;g8973b477bd_0_3">
            <a:extLst>
              <a:ext uri="{FF2B5EF4-FFF2-40B4-BE49-F238E27FC236}">
                <a16:creationId xmlns:a16="http://schemas.microsoft.com/office/drawing/2014/main" id="{CAC93958-14B7-A5CC-9ECD-135964179435}"/>
              </a:ext>
            </a:extLst>
          </p:cNvPr>
          <p:cNvSpPr txBox="1"/>
          <p:nvPr/>
        </p:nvSpPr>
        <p:spPr>
          <a:xfrm>
            <a:off x="356430" y="5973763"/>
            <a:ext cx="40296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http://primo.ai/index.php?title=Discriminative_vs._Generative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7769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13C7-43CA-D728-3197-0B7C2602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5913-9561-3236-B36C-58822E14F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>
                <a:solidFill>
                  <a:schemeClr val="tx1"/>
                </a:solidFill>
              </a:rPr>
              <a:t>Supervised learning is where you have </a:t>
            </a:r>
            <a:r>
              <a:rPr lang="en-US" sz="1800" b="1">
                <a:solidFill>
                  <a:schemeClr val="tx1"/>
                </a:solidFill>
              </a:rPr>
              <a:t>input variables (x) </a:t>
            </a:r>
            <a:r>
              <a:rPr lang="en-US" sz="1800">
                <a:solidFill>
                  <a:schemeClr val="tx1"/>
                </a:solidFill>
              </a:rPr>
              <a:t>and an </a:t>
            </a:r>
            <a:r>
              <a:rPr lang="en-US" sz="1800" b="1">
                <a:solidFill>
                  <a:schemeClr val="tx1"/>
                </a:solidFill>
              </a:rPr>
              <a:t>output variable (Y)</a:t>
            </a:r>
            <a:r>
              <a:rPr lang="en-US" sz="1800">
                <a:solidFill>
                  <a:schemeClr val="tx1"/>
                </a:solidFill>
              </a:rPr>
              <a:t> and you use an algorithm to learn the mapping function from the input to the output.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chemeClr val="tx1"/>
                </a:solidFill>
              </a:rPr>
              <a:t>                                                </a:t>
            </a:r>
            <a:r>
              <a:rPr lang="en-US" sz="1800" b="1">
                <a:solidFill>
                  <a:schemeClr val="tx1"/>
                </a:solidFill>
              </a:rPr>
              <a:t>Y = f(x)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>
                <a:solidFill>
                  <a:schemeClr val="tx1"/>
                </a:solidFill>
              </a:rPr>
              <a:t>The goal is to </a:t>
            </a:r>
            <a:r>
              <a:rPr lang="en-US" sz="1800" b="1">
                <a:solidFill>
                  <a:schemeClr val="tx1"/>
                </a:solidFill>
              </a:rPr>
              <a:t>approximate the mapping function </a:t>
            </a:r>
            <a:r>
              <a:rPr lang="en-US" sz="1800">
                <a:solidFill>
                  <a:schemeClr val="tx1"/>
                </a:solidFill>
              </a:rPr>
              <a:t>so well that when you have new input data (x) that you can predict the output variables (Y) for that data.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>
                <a:solidFill>
                  <a:schemeClr val="tx1"/>
                </a:solidFill>
              </a:rPr>
              <a:t>Supervised machine learning algorithms are designed to </a:t>
            </a:r>
            <a:r>
              <a:rPr lang="en-US" sz="1800" b="1">
                <a:solidFill>
                  <a:schemeClr val="tx1"/>
                </a:solidFill>
              </a:rPr>
              <a:t>learn by example.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b="1">
                <a:solidFill>
                  <a:schemeClr val="tx1"/>
                </a:solidFill>
              </a:rPr>
              <a:t>Regression</a:t>
            </a:r>
            <a:r>
              <a:rPr lang="en-US" sz="1800">
                <a:solidFill>
                  <a:schemeClr val="tx1"/>
                </a:solidFill>
              </a:rPr>
              <a:t> (Continuous Values): Predict House price.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b="1">
                <a:solidFill>
                  <a:schemeClr val="tx1"/>
                </a:solidFill>
              </a:rPr>
              <a:t>Classification</a:t>
            </a:r>
            <a:r>
              <a:rPr lang="en-US" sz="1800">
                <a:solidFill>
                  <a:schemeClr val="tx1"/>
                </a:solidFill>
              </a:rPr>
              <a:t>: Classify whether a mail is spam or not.</a:t>
            </a:r>
          </a:p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781D1-92A8-6102-F322-8501BBC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938" y="4049319"/>
            <a:ext cx="4064554" cy="212463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</p:pic>
      <p:pic>
        <p:nvPicPr>
          <p:cNvPr id="5" name="Picture 4" descr="Machine learning concepts: styles of machine learning - The SAS ...">
            <a:extLst>
              <a:ext uri="{FF2B5EF4-FFF2-40B4-BE49-F238E27FC236}">
                <a16:creationId xmlns:a16="http://schemas.microsoft.com/office/drawing/2014/main" id="{D0777610-EFAE-5D0D-6222-765963385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629" y="3083000"/>
            <a:ext cx="4305128" cy="246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EF845-5C92-1AF6-9D4D-761E7F1EC1A1}"/>
              </a:ext>
            </a:extLst>
          </p:cNvPr>
          <p:cNvSpPr txBox="1"/>
          <p:nvPr/>
        </p:nvSpPr>
        <p:spPr>
          <a:xfrm>
            <a:off x="1088411" y="487497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Garamond" panose="02020404030301010803" pitchFamily="18" charset="0"/>
              </a:rPr>
              <a:t>ML Pipeline</a:t>
            </a:r>
          </a:p>
        </p:txBody>
      </p:sp>
    </p:spTree>
    <p:extLst>
      <p:ext uri="{BB962C8B-B14F-4D97-AF65-F5344CB8AC3E}">
        <p14:creationId xmlns:p14="http://schemas.microsoft.com/office/powerpoint/2010/main" val="319516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5B5D-1B55-3D19-29BF-3CC420F5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1F1CE-8741-7F4A-1BE9-D0275F2C6E47}"/>
              </a:ext>
            </a:extLst>
          </p:cNvPr>
          <p:cNvSpPr txBox="1"/>
          <p:nvPr/>
        </p:nvSpPr>
        <p:spPr>
          <a:xfrm>
            <a:off x="178897" y="978251"/>
            <a:ext cx="20015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+mj-lt"/>
              </a:rPr>
              <a:t>Train Set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+mj-lt"/>
              </a:rPr>
              <a:t>Test Set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+mj-lt"/>
              </a:rPr>
              <a:t>Cross Validation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D6CC974-4738-B76A-1EF9-C5F824F62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037036"/>
              </p:ext>
            </p:extLst>
          </p:nvPr>
        </p:nvGraphicFramePr>
        <p:xfrm>
          <a:off x="3934854" y="1022504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2778766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9463441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5272745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2723931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4741205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1761899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4180408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0334339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1845653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499864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0248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C10B5BB-EB42-20FE-4A6F-C877E424AF56}"/>
              </a:ext>
            </a:extLst>
          </p:cNvPr>
          <p:cNvSpPr txBox="1"/>
          <p:nvPr/>
        </p:nvSpPr>
        <p:spPr>
          <a:xfrm>
            <a:off x="6784051" y="602536"/>
            <a:ext cx="998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 Set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5286514-9D9A-B29B-741E-A99DAFF68F91}"/>
              </a:ext>
            </a:extLst>
          </p:cNvPr>
          <p:cNvSpPr/>
          <p:nvPr/>
        </p:nvSpPr>
        <p:spPr>
          <a:xfrm rot="5400000" flipH="1">
            <a:off x="7143679" y="-2354923"/>
            <a:ext cx="100181" cy="651783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BD3EF-5D0F-43CA-15E2-F5E09DD1A052}"/>
              </a:ext>
            </a:extLst>
          </p:cNvPr>
          <p:cNvSpPr txBox="1"/>
          <p:nvPr/>
        </p:nvSpPr>
        <p:spPr>
          <a:xfrm>
            <a:off x="10845202" y="1563190"/>
            <a:ext cx="998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Test Set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7444651F-2102-CFCB-B957-9C6A6C8E5E21}"/>
              </a:ext>
            </a:extLst>
          </p:cNvPr>
          <p:cNvSpPr/>
          <p:nvPr/>
        </p:nvSpPr>
        <p:spPr>
          <a:xfrm rot="5400000">
            <a:off x="11200243" y="733501"/>
            <a:ext cx="135174" cy="1506265"/>
          </a:xfrm>
          <a:prstGeom prst="rightBrace">
            <a:avLst>
              <a:gd name="adj1" fmla="val 8333"/>
              <a:gd name="adj2" fmla="val 50557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27523CF-C48D-DAC7-B217-38973E432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134872"/>
              </p:ext>
            </p:extLst>
          </p:nvPr>
        </p:nvGraphicFramePr>
        <p:xfrm>
          <a:off x="3934855" y="1870049"/>
          <a:ext cx="65178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29">
                  <a:extLst>
                    <a:ext uri="{9D8B030D-6E8A-4147-A177-3AD203B41FA5}">
                      <a16:colId xmlns:a16="http://schemas.microsoft.com/office/drawing/2014/main" val="714051381"/>
                    </a:ext>
                  </a:extLst>
                </a:gridCol>
                <a:gridCol w="814729">
                  <a:extLst>
                    <a:ext uri="{9D8B030D-6E8A-4147-A177-3AD203B41FA5}">
                      <a16:colId xmlns:a16="http://schemas.microsoft.com/office/drawing/2014/main" val="3229304269"/>
                    </a:ext>
                  </a:extLst>
                </a:gridCol>
                <a:gridCol w="814729">
                  <a:extLst>
                    <a:ext uri="{9D8B030D-6E8A-4147-A177-3AD203B41FA5}">
                      <a16:colId xmlns:a16="http://schemas.microsoft.com/office/drawing/2014/main" val="3547612417"/>
                    </a:ext>
                  </a:extLst>
                </a:gridCol>
                <a:gridCol w="814729">
                  <a:extLst>
                    <a:ext uri="{9D8B030D-6E8A-4147-A177-3AD203B41FA5}">
                      <a16:colId xmlns:a16="http://schemas.microsoft.com/office/drawing/2014/main" val="1954550469"/>
                    </a:ext>
                  </a:extLst>
                </a:gridCol>
                <a:gridCol w="814729">
                  <a:extLst>
                    <a:ext uri="{9D8B030D-6E8A-4147-A177-3AD203B41FA5}">
                      <a16:colId xmlns:a16="http://schemas.microsoft.com/office/drawing/2014/main" val="3610294571"/>
                    </a:ext>
                  </a:extLst>
                </a:gridCol>
                <a:gridCol w="814729">
                  <a:extLst>
                    <a:ext uri="{9D8B030D-6E8A-4147-A177-3AD203B41FA5}">
                      <a16:colId xmlns:a16="http://schemas.microsoft.com/office/drawing/2014/main" val="885813267"/>
                    </a:ext>
                  </a:extLst>
                </a:gridCol>
                <a:gridCol w="814729">
                  <a:extLst>
                    <a:ext uri="{9D8B030D-6E8A-4147-A177-3AD203B41FA5}">
                      <a16:colId xmlns:a16="http://schemas.microsoft.com/office/drawing/2014/main" val="3997248875"/>
                    </a:ext>
                  </a:extLst>
                </a:gridCol>
                <a:gridCol w="814729">
                  <a:extLst>
                    <a:ext uri="{9D8B030D-6E8A-4147-A177-3AD203B41FA5}">
                      <a16:colId xmlns:a16="http://schemas.microsoft.com/office/drawing/2014/main" val="1237262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769390"/>
                  </a:ext>
                </a:extLst>
              </a:tr>
            </a:tbl>
          </a:graphicData>
        </a:graphic>
      </p:graphicFrame>
      <p:sp>
        <p:nvSpPr>
          <p:cNvPr id="11" name="Down Arrow 10">
            <a:extLst>
              <a:ext uri="{FF2B5EF4-FFF2-40B4-BE49-F238E27FC236}">
                <a16:creationId xmlns:a16="http://schemas.microsoft.com/office/drawing/2014/main" id="{6FA07CBB-69E9-1439-1E4E-CAC2A94836FC}"/>
              </a:ext>
            </a:extLst>
          </p:cNvPr>
          <p:cNvSpPr/>
          <p:nvPr/>
        </p:nvSpPr>
        <p:spPr>
          <a:xfrm>
            <a:off x="6951453" y="1397316"/>
            <a:ext cx="484632" cy="431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8A9B5-E94E-1CB5-508B-3C6E7E1291EE}"/>
              </a:ext>
            </a:extLst>
          </p:cNvPr>
          <p:cNvSpPr txBox="1"/>
          <p:nvPr/>
        </p:nvSpPr>
        <p:spPr>
          <a:xfrm>
            <a:off x="4622701" y="1492084"/>
            <a:ext cx="2524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Trian set to K-fold cross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2EE75-DCE3-642E-59EE-642AF8406C7E}"/>
              </a:ext>
            </a:extLst>
          </p:cNvPr>
          <p:cNvSpPr txBox="1"/>
          <p:nvPr/>
        </p:nvSpPr>
        <p:spPr>
          <a:xfrm>
            <a:off x="4622701" y="2360864"/>
            <a:ext cx="2524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Let’s say 5-fold cross validation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191DA187-2167-9C53-59B3-5509F8CC3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794951"/>
              </p:ext>
            </p:extLst>
          </p:nvPr>
        </p:nvGraphicFramePr>
        <p:xfrm>
          <a:off x="3934855" y="2853438"/>
          <a:ext cx="65178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566">
                  <a:extLst>
                    <a:ext uri="{9D8B030D-6E8A-4147-A177-3AD203B41FA5}">
                      <a16:colId xmlns:a16="http://schemas.microsoft.com/office/drawing/2014/main" val="2807705269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3245910962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727844875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4174753289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2611195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5230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74CE255-4FDD-E94C-3E3A-2A2D01F4D644}"/>
              </a:ext>
            </a:extLst>
          </p:cNvPr>
          <p:cNvSpPr txBox="1"/>
          <p:nvPr/>
        </p:nvSpPr>
        <p:spPr>
          <a:xfrm>
            <a:off x="6951453" y="2891979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B740C5-60DC-406D-11F5-2E8F76E12199}"/>
              </a:ext>
            </a:extLst>
          </p:cNvPr>
          <p:cNvSpPr txBox="1"/>
          <p:nvPr/>
        </p:nvSpPr>
        <p:spPr>
          <a:xfrm>
            <a:off x="8095039" y="2885642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F4A198-ADBC-D2A7-B0B9-5E33A41F8D1F}"/>
              </a:ext>
            </a:extLst>
          </p:cNvPr>
          <p:cNvSpPr txBox="1"/>
          <p:nvPr/>
        </p:nvSpPr>
        <p:spPr>
          <a:xfrm>
            <a:off x="9435992" y="2885641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4A41D-7559-A62A-53F2-01A5A0E437E6}"/>
              </a:ext>
            </a:extLst>
          </p:cNvPr>
          <p:cNvSpPr txBox="1"/>
          <p:nvPr/>
        </p:nvSpPr>
        <p:spPr>
          <a:xfrm>
            <a:off x="5617489" y="2907099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DD771B-F8A1-E252-6F36-F5AD808ACE33}"/>
              </a:ext>
            </a:extLst>
          </p:cNvPr>
          <p:cNvSpPr txBox="1"/>
          <p:nvPr/>
        </p:nvSpPr>
        <p:spPr>
          <a:xfrm>
            <a:off x="4276536" y="2900358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Valid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3271B0B-BC9A-2BA7-64F9-F42D4D25F756}"/>
              </a:ext>
            </a:extLst>
          </p:cNvPr>
          <p:cNvSpPr/>
          <p:nvPr/>
        </p:nvSpPr>
        <p:spPr>
          <a:xfrm>
            <a:off x="6951604" y="2238185"/>
            <a:ext cx="484632" cy="4314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14">
            <a:extLst>
              <a:ext uri="{FF2B5EF4-FFF2-40B4-BE49-F238E27FC236}">
                <a16:creationId xmlns:a16="http://schemas.microsoft.com/office/drawing/2014/main" id="{2C2041C0-9F6E-8FB4-8A02-9CCD1D984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368657"/>
              </p:ext>
            </p:extLst>
          </p:nvPr>
        </p:nvGraphicFramePr>
        <p:xfrm>
          <a:off x="3934855" y="3471342"/>
          <a:ext cx="65178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566">
                  <a:extLst>
                    <a:ext uri="{9D8B030D-6E8A-4147-A177-3AD203B41FA5}">
                      <a16:colId xmlns:a16="http://schemas.microsoft.com/office/drawing/2014/main" val="2807705269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3245910962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727844875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4174753289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2611195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5230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B499115-3B81-3897-5D61-52555EC1B149}"/>
              </a:ext>
            </a:extLst>
          </p:cNvPr>
          <p:cNvSpPr txBox="1"/>
          <p:nvPr/>
        </p:nvSpPr>
        <p:spPr>
          <a:xfrm>
            <a:off x="6951453" y="3509883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DDA73-407B-A4F0-3B96-2B6802013359}"/>
              </a:ext>
            </a:extLst>
          </p:cNvPr>
          <p:cNvSpPr txBox="1"/>
          <p:nvPr/>
        </p:nvSpPr>
        <p:spPr>
          <a:xfrm>
            <a:off x="8095039" y="3503546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71C10-287F-35D8-AC24-C296DB107CB5}"/>
              </a:ext>
            </a:extLst>
          </p:cNvPr>
          <p:cNvSpPr txBox="1"/>
          <p:nvPr/>
        </p:nvSpPr>
        <p:spPr>
          <a:xfrm>
            <a:off x="9435992" y="3503545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F77F15-DDB1-22FB-6592-FD21A1052069}"/>
              </a:ext>
            </a:extLst>
          </p:cNvPr>
          <p:cNvSpPr txBox="1"/>
          <p:nvPr/>
        </p:nvSpPr>
        <p:spPr>
          <a:xfrm>
            <a:off x="4314854" y="3535319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9A1888-4F6C-5BA9-EDB8-B5CB478BC389}"/>
              </a:ext>
            </a:extLst>
          </p:cNvPr>
          <p:cNvSpPr txBox="1"/>
          <p:nvPr/>
        </p:nvSpPr>
        <p:spPr>
          <a:xfrm>
            <a:off x="5663217" y="3553109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Valid</a:t>
            </a:r>
          </a:p>
        </p:txBody>
      </p:sp>
      <p:graphicFrame>
        <p:nvGraphicFramePr>
          <p:cNvPr id="28" name="Table 14">
            <a:extLst>
              <a:ext uri="{FF2B5EF4-FFF2-40B4-BE49-F238E27FC236}">
                <a16:creationId xmlns:a16="http://schemas.microsoft.com/office/drawing/2014/main" id="{CDC251AC-6E64-1C76-5409-ADC7F67AE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00069"/>
              </p:ext>
            </p:extLst>
          </p:nvPr>
        </p:nvGraphicFramePr>
        <p:xfrm>
          <a:off x="3934855" y="4089246"/>
          <a:ext cx="65178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566">
                  <a:extLst>
                    <a:ext uri="{9D8B030D-6E8A-4147-A177-3AD203B41FA5}">
                      <a16:colId xmlns:a16="http://schemas.microsoft.com/office/drawing/2014/main" val="2807705269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3245910962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727844875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4174753289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2611195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5230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56E8A539-83BF-A5D5-A6A8-FC7F773CFC67}"/>
              </a:ext>
            </a:extLst>
          </p:cNvPr>
          <p:cNvSpPr txBox="1"/>
          <p:nvPr/>
        </p:nvSpPr>
        <p:spPr>
          <a:xfrm>
            <a:off x="4290956" y="4156757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6BFA35-B0AA-D2A6-BE5E-57B3C1AB135C}"/>
              </a:ext>
            </a:extLst>
          </p:cNvPr>
          <p:cNvSpPr txBox="1"/>
          <p:nvPr/>
        </p:nvSpPr>
        <p:spPr>
          <a:xfrm>
            <a:off x="8095039" y="4121450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D2D27B-8F3E-6159-F106-08D5C3D7EA2B}"/>
              </a:ext>
            </a:extLst>
          </p:cNvPr>
          <p:cNvSpPr txBox="1"/>
          <p:nvPr/>
        </p:nvSpPr>
        <p:spPr>
          <a:xfrm>
            <a:off x="9435992" y="4121449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F93368-D2F3-1D10-9DA8-9D5982190BF2}"/>
              </a:ext>
            </a:extLst>
          </p:cNvPr>
          <p:cNvSpPr txBox="1"/>
          <p:nvPr/>
        </p:nvSpPr>
        <p:spPr>
          <a:xfrm>
            <a:off x="5617489" y="4142907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B938EE-4606-18C3-82BA-CE644DC630F9}"/>
              </a:ext>
            </a:extLst>
          </p:cNvPr>
          <p:cNvSpPr txBox="1"/>
          <p:nvPr/>
        </p:nvSpPr>
        <p:spPr>
          <a:xfrm>
            <a:off x="6958442" y="4183087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Valid</a:t>
            </a:r>
          </a:p>
        </p:txBody>
      </p:sp>
      <p:graphicFrame>
        <p:nvGraphicFramePr>
          <p:cNvPr id="34" name="Table 14">
            <a:extLst>
              <a:ext uri="{FF2B5EF4-FFF2-40B4-BE49-F238E27FC236}">
                <a16:creationId xmlns:a16="http://schemas.microsoft.com/office/drawing/2014/main" id="{179E82F0-6901-06B4-740A-0F1984860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771215"/>
              </p:ext>
            </p:extLst>
          </p:nvPr>
        </p:nvGraphicFramePr>
        <p:xfrm>
          <a:off x="3934854" y="4775915"/>
          <a:ext cx="65178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566">
                  <a:extLst>
                    <a:ext uri="{9D8B030D-6E8A-4147-A177-3AD203B41FA5}">
                      <a16:colId xmlns:a16="http://schemas.microsoft.com/office/drawing/2014/main" val="2807705269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3245910962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727844875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4174753289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2611195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5230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9798B8D-8011-FECF-8A43-04C1EDB26632}"/>
              </a:ext>
            </a:extLst>
          </p:cNvPr>
          <p:cNvSpPr txBox="1"/>
          <p:nvPr/>
        </p:nvSpPr>
        <p:spPr>
          <a:xfrm>
            <a:off x="6951452" y="4814456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10056A-9B53-F6CB-4EB2-2EEE7D4FB658}"/>
              </a:ext>
            </a:extLst>
          </p:cNvPr>
          <p:cNvSpPr txBox="1"/>
          <p:nvPr/>
        </p:nvSpPr>
        <p:spPr>
          <a:xfrm>
            <a:off x="4311191" y="4822835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9837C3-8463-ECE0-C89E-ED71DAE9A592}"/>
              </a:ext>
            </a:extLst>
          </p:cNvPr>
          <p:cNvSpPr txBox="1"/>
          <p:nvPr/>
        </p:nvSpPr>
        <p:spPr>
          <a:xfrm>
            <a:off x="9435991" y="4808118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E1DA59-4CEA-BE8B-0E00-0BE579E77DC2}"/>
              </a:ext>
            </a:extLst>
          </p:cNvPr>
          <p:cNvSpPr txBox="1"/>
          <p:nvPr/>
        </p:nvSpPr>
        <p:spPr>
          <a:xfrm>
            <a:off x="5617488" y="4829576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4E307D-CFAA-41B8-A569-7DFD061B032E}"/>
              </a:ext>
            </a:extLst>
          </p:cNvPr>
          <p:cNvSpPr txBox="1"/>
          <p:nvPr/>
        </p:nvSpPr>
        <p:spPr>
          <a:xfrm>
            <a:off x="8062617" y="4809344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Valid</a:t>
            </a:r>
          </a:p>
        </p:txBody>
      </p:sp>
      <p:graphicFrame>
        <p:nvGraphicFramePr>
          <p:cNvPr id="40" name="Table 14">
            <a:extLst>
              <a:ext uri="{FF2B5EF4-FFF2-40B4-BE49-F238E27FC236}">
                <a16:creationId xmlns:a16="http://schemas.microsoft.com/office/drawing/2014/main" id="{AF6FF571-570B-AEAE-EE7E-B43A1E869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617800"/>
              </p:ext>
            </p:extLst>
          </p:nvPr>
        </p:nvGraphicFramePr>
        <p:xfrm>
          <a:off x="3934854" y="5394747"/>
          <a:ext cx="65178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566">
                  <a:extLst>
                    <a:ext uri="{9D8B030D-6E8A-4147-A177-3AD203B41FA5}">
                      <a16:colId xmlns:a16="http://schemas.microsoft.com/office/drawing/2014/main" val="2807705269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3245910962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727844875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4174753289"/>
                    </a:ext>
                  </a:extLst>
                </a:gridCol>
                <a:gridCol w="1303566">
                  <a:extLst>
                    <a:ext uri="{9D8B030D-6E8A-4147-A177-3AD203B41FA5}">
                      <a16:colId xmlns:a16="http://schemas.microsoft.com/office/drawing/2014/main" val="2611195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52306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39A77B9-5C64-EC47-767E-68533B369C7B}"/>
              </a:ext>
            </a:extLst>
          </p:cNvPr>
          <p:cNvSpPr txBox="1"/>
          <p:nvPr/>
        </p:nvSpPr>
        <p:spPr>
          <a:xfrm>
            <a:off x="6951452" y="5433288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C685FA-1545-D6AE-D78E-2F44153A4550}"/>
              </a:ext>
            </a:extLst>
          </p:cNvPr>
          <p:cNvSpPr txBox="1"/>
          <p:nvPr/>
        </p:nvSpPr>
        <p:spPr>
          <a:xfrm>
            <a:off x="4276536" y="5426949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597C8C-B90C-39C3-D5CE-4EBC86D7E764}"/>
              </a:ext>
            </a:extLst>
          </p:cNvPr>
          <p:cNvSpPr txBox="1"/>
          <p:nvPr/>
        </p:nvSpPr>
        <p:spPr>
          <a:xfrm>
            <a:off x="8129222" y="5437241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2E4151-CD01-021D-5259-12BDB9630C97}"/>
              </a:ext>
            </a:extLst>
          </p:cNvPr>
          <p:cNvSpPr txBox="1"/>
          <p:nvPr/>
        </p:nvSpPr>
        <p:spPr>
          <a:xfrm>
            <a:off x="5617488" y="5448408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Train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F3DF3D-0939-C9AD-1512-F604324325E8}"/>
              </a:ext>
            </a:extLst>
          </p:cNvPr>
          <p:cNvSpPr txBox="1"/>
          <p:nvPr/>
        </p:nvSpPr>
        <p:spPr>
          <a:xfrm>
            <a:off x="9463186" y="5420667"/>
            <a:ext cx="663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Valid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D8A847-1A04-4F19-A034-BB847C0D7E74}"/>
              </a:ext>
            </a:extLst>
          </p:cNvPr>
          <p:cNvSpPr txBox="1"/>
          <p:nvPr/>
        </p:nvSpPr>
        <p:spPr>
          <a:xfrm>
            <a:off x="860914" y="3471342"/>
            <a:ext cx="30523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Avoid overfitting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Model selection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Hyperparameter tuning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Data Efficient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>
              <a:latin typeface="+mj-l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Computation cost and Time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Overfitting Vs Underfitting tradeoff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82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27A7-18DC-61D8-2057-84FE0EDE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Linear Regression                                                                                1/4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109F2-2803-4296-FB73-6380B537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4" y="801831"/>
            <a:ext cx="11976652" cy="539694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Identify relationship between independent variables (x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 features/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predictors) and dependent variables (Y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outcome)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Outcome is continuous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Algorithm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+mj-lt"/>
                <a:sym typeface="Wingdings" panose="05000000000000000000" pitchFamily="2" charset="2"/>
              </a:rPr>
              <a:t>: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 Linear Regression, Ridge Regression, Tree Models, SVR, Neural Networks etc.</a:t>
            </a:r>
            <a:b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</a:br>
            <a:b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lang="en-US" sz="1800" dirty="0">
              <a:solidFill>
                <a:schemeClr val="tx1"/>
              </a:solidFill>
              <a:latin typeface="+mj-lt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+mj-lt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tx1"/>
              </a:solidFill>
              <a:latin typeface="+mj-lt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D853DE-27CB-975B-B69A-3B85631125AC}"/>
              </a:ext>
            </a:extLst>
          </p:cNvPr>
          <p:cNvGrpSpPr/>
          <p:nvPr/>
        </p:nvGrpSpPr>
        <p:grpSpPr>
          <a:xfrm>
            <a:off x="123004" y="2525230"/>
            <a:ext cx="11612240" cy="2765139"/>
            <a:chOff x="0" y="2812613"/>
            <a:chExt cx="11612240" cy="27651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5CF46F-298D-3EAA-D40E-25168200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2513" y="2812613"/>
              <a:ext cx="3567342" cy="2765139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D80CAE6-FF58-6116-0EBC-F0C318C1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6361" y="2812613"/>
              <a:ext cx="4415879" cy="2765139"/>
            </a:xfrm>
            <a:prstGeom prst="rect">
              <a:avLst/>
            </a:prstGeom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F23ADC92-D9CA-5254-98F8-3F41BF05F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12613"/>
              <a:ext cx="3686852" cy="2765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303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12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BBAD-7A08-0546-DE36-B7E33304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Assumption of Linear Models                                                             2/4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60224-E54D-AD89-8B83-20CD8684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1" y="652882"/>
            <a:ext cx="5980510" cy="338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19F21-42C1-58B5-168B-D230EEAE3E0C}"/>
              </a:ext>
            </a:extLst>
          </p:cNvPr>
          <p:cNvSpPr txBox="1"/>
          <p:nvPr/>
        </p:nvSpPr>
        <p:spPr>
          <a:xfrm>
            <a:off x="6536266" y="855134"/>
            <a:ext cx="53001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latin typeface="+mj-lt"/>
              </a:rPr>
              <a:t>Linearity Check: Residual pot – Residual vs Fitted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dirty="0">
                <a:latin typeface="+mj-lt"/>
              </a:rPr>
              <a:t>Transformation of predictors (log, square etc.)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latin typeface="+mj-lt"/>
              </a:rPr>
              <a:t>Correlation of Error Terms: Residual vs time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dirty="0">
                <a:latin typeface="+mj-lt"/>
              </a:rPr>
              <a:t>provide unwanted confidence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sz="1400" dirty="0">
                <a:latin typeface="+mj-lt"/>
              </a:rPr>
              <a:t>underestimate true standard error of coefficients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latin typeface="+mj-lt"/>
              </a:rPr>
              <a:t>Error terms have constant variance (Homoscedasticity): Funnel shape in residual plot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A13A6-3E2A-2CAC-49B3-C5E9DE5F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966" y="2956619"/>
            <a:ext cx="5300134" cy="25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59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BBAD-7A08-0546-DE36-B7E33304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Assumption or potential problems of Linear Models                          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19F21-42C1-58B5-168B-D230EEAE3E0C}"/>
              </a:ext>
            </a:extLst>
          </p:cNvPr>
          <p:cNvSpPr txBox="1"/>
          <p:nvPr/>
        </p:nvSpPr>
        <p:spPr>
          <a:xfrm>
            <a:off x="107674" y="2858809"/>
            <a:ext cx="437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Linearity Check: Residual pot – Residual vs Fitted: Transformation of predictors (log, square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A13A6-3E2A-2CAC-49B3-C5E9DE5F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4" y="3708720"/>
            <a:ext cx="4543525" cy="2185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DBB165-1C5B-C342-01EA-26175A403905}"/>
              </a:ext>
            </a:extLst>
          </p:cNvPr>
          <p:cNvSpPr txBox="1"/>
          <p:nvPr/>
        </p:nvSpPr>
        <p:spPr>
          <a:xfrm>
            <a:off x="54509" y="5923470"/>
            <a:ext cx="4596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Error terms have constant variance (Homoscedasticity): Funnel shape in residual plot : Transform 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5C3462-701A-87B1-AB69-981E4E11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5" y="695628"/>
            <a:ext cx="4379266" cy="2106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351EEF-477B-57BC-8045-DC1E098F3C91}"/>
              </a:ext>
            </a:extLst>
          </p:cNvPr>
          <p:cNvSpPr txBox="1"/>
          <p:nvPr/>
        </p:nvSpPr>
        <p:spPr>
          <a:xfrm>
            <a:off x="5129664" y="674258"/>
            <a:ext cx="33656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+mj-lt"/>
              </a:rPr>
              <a:t>Linearity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+mj-lt"/>
              </a:rPr>
              <a:t>Constant variance of error terms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+mj-lt"/>
              </a:rPr>
              <a:t>Outliers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600" b="1" dirty="0">
                <a:latin typeface="+mj-lt"/>
              </a:rPr>
              <a:t>Multicollinearity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600" b="1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F6EC3F-9FDF-66EA-1C13-FB0F9A3E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64" y="2244827"/>
            <a:ext cx="6395809" cy="20082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B6F356-1493-D64E-C14F-FB86360BDB5C}"/>
              </a:ext>
            </a:extLst>
          </p:cNvPr>
          <p:cNvSpPr txBox="1"/>
          <p:nvPr/>
        </p:nvSpPr>
        <p:spPr>
          <a:xfrm>
            <a:off x="8352408" y="1812156"/>
            <a:ext cx="2844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Studentized residuals &gt;3 can be removed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D723E2-7544-A3AC-0924-B1DCE813654E}"/>
              </a:ext>
            </a:extLst>
          </p:cNvPr>
          <p:cNvSpPr txBox="1"/>
          <p:nvPr/>
        </p:nvSpPr>
        <p:spPr>
          <a:xfrm>
            <a:off x="5028245" y="4738314"/>
            <a:ext cx="6831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Variance Inflation Factor (VIF) can be used to identify multicollinearity. VIF = 0 implies no </a:t>
            </a:r>
          </a:p>
          <a:p>
            <a:r>
              <a:rPr lang="en-US" sz="1400" dirty="0">
                <a:latin typeface="+mj-lt"/>
              </a:rPr>
              <a:t>multicollinearity at all. VIF&gt;5 is problematic</a:t>
            </a:r>
          </a:p>
        </p:txBody>
      </p:sp>
    </p:spTree>
    <p:extLst>
      <p:ext uri="{BB962C8B-B14F-4D97-AF65-F5344CB8AC3E}">
        <p14:creationId xmlns:p14="http://schemas.microsoft.com/office/powerpoint/2010/main" val="353171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1811</Words>
  <Application>Microsoft Macintosh PowerPoint</Application>
  <PresentationFormat>Widescreen</PresentationFormat>
  <Paragraphs>267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Courier New</vt:lpstr>
      <vt:lpstr>Garamond</vt:lpstr>
      <vt:lpstr>Times New Roman</vt:lpstr>
      <vt:lpstr>Wingdings</vt:lpstr>
      <vt:lpstr>Office Theme</vt:lpstr>
      <vt:lpstr>Machine Learning Regression</vt:lpstr>
      <vt:lpstr>Table of Contents</vt:lpstr>
      <vt:lpstr>Introduction</vt:lpstr>
      <vt:lpstr>Type of ML Models</vt:lpstr>
      <vt:lpstr>Supervised Learning</vt:lpstr>
      <vt:lpstr>Model Evaluation</vt:lpstr>
      <vt:lpstr>Linear Regression                                                                                1/4</vt:lpstr>
      <vt:lpstr>Assumption of Linear Models                                                             2/4</vt:lpstr>
      <vt:lpstr>Assumption or potential problems of Linear Models                          2/4</vt:lpstr>
      <vt:lpstr>Linear Regression                                                                                3/4</vt:lpstr>
      <vt:lpstr>Linear Regression                                                                                4/4</vt:lpstr>
      <vt:lpstr>Optimization</vt:lpstr>
      <vt:lpstr>Decision Tree</vt:lpstr>
      <vt:lpstr>Decision Tree Split Methods</vt:lpstr>
      <vt:lpstr>Reduction in Variance</vt:lpstr>
      <vt:lpstr>Information Gain</vt:lpstr>
      <vt:lpstr>Bias-Variance Tradeoff</vt:lpstr>
      <vt:lpstr>Regularization</vt:lpstr>
      <vt:lpstr>Data Processing, Feature Engineering and Selection</vt:lpstr>
      <vt:lpstr>Dimensionality Reduction - PCA</vt:lpstr>
      <vt:lpstr>PCA</vt:lpstr>
      <vt:lpstr>Other Algorithms for Regression</vt:lpstr>
      <vt:lpstr>Hypothesis Testing</vt:lpstr>
      <vt:lpstr>Bivariate Statistical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Khemka (Student)</dc:creator>
  <cp:lastModifiedBy>Binil Kuriachan</cp:lastModifiedBy>
  <cp:revision>1</cp:revision>
  <dcterms:created xsi:type="dcterms:W3CDTF">2023-03-18T05:59:56Z</dcterms:created>
  <dcterms:modified xsi:type="dcterms:W3CDTF">2023-05-22T18:54:07Z</dcterms:modified>
</cp:coreProperties>
</file>